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739A56C-96FB-5E63-1F0D-79ABE280D477}" v="214" dt="2023-10-18T20:31:30.9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8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ctoria Christine Rodriguez" userId="S::victoria.rodriguez@gcccd.edu::2a69ca5f-9fdc-4638-b6a4-8fdf1c057413" providerId="AD" clId="Web-{9739A56C-96FB-5E63-1F0D-79ABE280D477}"/>
    <pc:docChg chg="addSld modSld">
      <pc:chgData name="Victoria Christine Rodriguez" userId="S::victoria.rodriguez@gcccd.edu::2a69ca5f-9fdc-4638-b6a4-8fdf1c057413" providerId="AD" clId="Web-{9739A56C-96FB-5E63-1F0D-79ABE280D477}" dt="2023-10-18T20:31:29.077" v="208" actId="20577"/>
      <pc:docMkLst>
        <pc:docMk/>
      </pc:docMkLst>
      <pc:sldChg chg="addSp modSp mod setBg">
        <pc:chgData name="Victoria Christine Rodriguez" userId="S::victoria.rodriguez@gcccd.edu::2a69ca5f-9fdc-4638-b6a4-8fdf1c057413" providerId="AD" clId="Web-{9739A56C-96FB-5E63-1F0D-79ABE280D477}" dt="2023-10-18T20:30:59.748" v="203"/>
        <pc:sldMkLst>
          <pc:docMk/>
          <pc:sldMk cId="109857222" sldId="256"/>
        </pc:sldMkLst>
        <pc:spChg chg="mod">
          <ac:chgData name="Victoria Christine Rodriguez" userId="S::victoria.rodriguez@gcccd.edu::2a69ca5f-9fdc-4638-b6a4-8fdf1c057413" providerId="AD" clId="Web-{9739A56C-96FB-5E63-1F0D-79ABE280D477}" dt="2023-10-18T20:30:59.748" v="203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Victoria Christine Rodriguez" userId="S::victoria.rodriguez@gcccd.edu::2a69ca5f-9fdc-4638-b6a4-8fdf1c057413" providerId="AD" clId="Web-{9739A56C-96FB-5E63-1F0D-79ABE280D477}" dt="2023-10-18T20:30:59.748" v="203"/>
          <ac:spMkLst>
            <pc:docMk/>
            <pc:sldMk cId="109857222" sldId="256"/>
            <ac:spMk id="3" creationId="{00000000-0000-0000-0000-000000000000}"/>
          </ac:spMkLst>
        </pc:spChg>
        <pc:spChg chg="add">
          <ac:chgData name="Victoria Christine Rodriguez" userId="S::victoria.rodriguez@gcccd.edu::2a69ca5f-9fdc-4638-b6a4-8fdf1c057413" providerId="AD" clId="Web-{9739A56C-96FB-5E63-1F0D-79ABE280D477}" dt="2023-10-18T20:30:59.748" v="203"/>
          <ac:spMkLst>
            <pc:docMk/>
            <pc:sldMk cId="109857222" sldId="256"/>
            <ac:spMk id="8" creationId="{577D6B2E-37A3-429E-A37C-F30ED6487282}"/>
          </ac:spMkLst>
        </pc:spChg>
        <pc:spChg chg="add">
          <ac:chgData name="Victoria Christine Rodriguez" userId="S::victoria.rodriguez@gcccd.edu::2a69ca5f-9fdc-4638-b6a4-8fdf1c057413" providerId="AD" clId="Web-{9739A56C-96FB-5E63-1F0D-79ABE280D477}" dt="2023-10-18T20:30:59.748" v="203"/>
          <ac:spMkLst>
            <pc:docMk/>
            <pc:sldMk cId="109857222" sldId="256"/>
            <ac:spMk id="10" creationId="{5CEAD642-85CF-4750-8432-7C80C901F001}"/>
          </ac:spMkLst>
        </pc:spChg>
        <pc:spChg chg="add">
          <ac:chgData name="Victoria Christine Rodriguez" userId="S::victoria.rodriguez@gcccd.edu::2a69ca5f-9fdc-4638-b6a4-8fdf1c057413" providerId="AD" clId="Web-{9739A56C-96FB-5E63-1F0D-79ABE280D477}" dt="2023-10-18T20:30:59.748" v="203"/>
          <ac:spMkLst>
            <pc:docMk/>
            <pc:sldMk cId="109857222" sldId="256"/>
            <ac:spMk id="12" creationId="{FA33EEAE-15D5-4119-8C1E-89D943F911EF}"/>
          </ac:spMkLst>
        </pc:spChg>
        <pc:spChg chg="add">
          <ac:chgData name="Victoria Christine Rodriguez" userId="S::victoria.rodriguez@gcccd.edu::2a69ca5f-9fdc-4638-b6a4-8fdf1c057413" providerId="AD" clId="Web-{9739A56C-96FB-5E63-1F0D-79ABE280D477}" dt="2023-10-18T20:30:59.748" v="203"/>
          <ac:spMkLst>
            <pc:docMk/>
            <pc:sldMk cId="109857222" sldId="256"/>
            <ac:spMk id="14" creationId="{730D8B3B-9B80-4025-B934-26DC7D7CD231}"/>
          </ac:spMkLst>
        </pc:spChg>
        <pc:spChg chg="add">
          <ac:chgData name="Victoria Christine Rodriguez" userId="S::victoria.rodriguez@gcccd.edu::2a69ca5f-9fdc-4638-b6a4-8fdf1c057413" providerId="AD" clId="Web-{9739A56C-96FB-5E63-1F0D-79ABE280D477}" dt="2023-10-18T20:30:59.748" v="203"/>
          <ac:spMkLst>
            <pc:docMk/>
            <pc:sldMk cId="109857222" sldId="256"/>
            <ac:spMk id="16" creationId="{1064D5D5-227B-4F66-9AEA-46F570E793BD}"/>
          </ac:spMkLst>
        </pc:spChg>
        <pc:spChg chg="add">
          <ac:chgData name="Victoria Christine Rodriguez" userId="S::victoria.rodriguez@gcccd.edu::2a69ca5f-9fdc-4638-b6a4-8fdf1c057413" providerId="AD" clId="Web-{9739A56C-96FB-5E63-1F0D-79ABE280D477}" dt="2023-10-18T20:30:59.748" v="203"/>
          <ac:spMkLst>
            <pc:docMk/>
            <pc:sldMk cId="109857222" sldId="256"/>
            <ac:spMk id="18" creationId="{646B67A4-D328-4747-A82B-65E84FA46368}"/>
          </ac:spMkLst>
        </pc:spChg>
        <pc:spChg chg="add">
          <ac:chgData name="Victoria Christine Rodriguez" userId="S::victoria.rodriguez@gcccd.edu::2a69ca5f-9fdc-4638-b6a4-8fdf1c057413" providerId="AD" clId="Web-{9739A56C-96FB-5E63-1F0D-79ABE280D477}" dt="2023-10-18T20:30:59.748" v="203"/>
          <ac:spMkLst>
            <pc:docMk/>
            <pc:sldMk cId="109857222" sldId="256"/>
            <ac:spMk id="20" creationId="{B5A1B09C-1565-46F8-B70F-621C5EB48A09}"/>
          </ac:spMkLst>
        </pc:spChg>
        <pc:spChg chg="add">
          <ac:chgData name="Victoria Christine Rodriguez" userId="S::victoria.rodriguez@gcccd.edu::2a69ca5f-9fdc-4638-b6a4-8fdf1c057413" providerId="AD" clId="Web-{9739A56C-96FB-5E63-1F0D-79ABE280D477}" dt="2023-10-18T20:30:59.748" v="203"/>
          <ac:spMkLst>
            <pc:docMk/>
            <pc:sldMk cId="109857222" sldId="256"/>
            <ac:spMk id="22" creationId="{8C516CC8-80AC-446C-A56E-9F54B7210402}"/>
          </ac:spMkLst>
        </pc:spChg>
      </pc:sldChg>
      <pc:sldChg chg="addSp modSp new mod setBg">
        <pc:chgData name="Victoria Christine Rodriguez" userId="S::victoria.rodriguez@gcccd.edu::2a69ca5f-9fdc-4638-b6a4-8fdf1c057413" providerId="AD" clId="Web-{9739A56C-96FB-5E63-1F0D-79ABE280D477}" dt="2023-10-18T20:31:05.217" v="204"/>
        <pc:sldMkLst>
          <pc:docMk/>
          <pc:sldMk cId="2500960517" sldId="257"/>
        </pc:sldMkLst>
        <pc:spChg chg="mod">
          <ac:chgData name="Victoria Christine Rodriguez" userId="S::victoria.rodriguez@gcccd.edu::2a69ca5f-9fdc-4638-b6a4-8fdf1c057413" providerId="AD" clId="Web-{9739A56C-96FB-5E63-1F0D-79ABE280D477}" dt="2023-10-18T20:31:05.217" v="204"/>
          <ac:spMkLst>
            <pc:docMk/>
            <pc:sldMk cId="2500960517" sldId="257"/>
            <ac:spMk id="2" creationId="{713F67F6-596C-43D8-C842-69106DA2DE4F}"/>
          </ac:spMkLst>
        </pc:spChg>
        <pc:spChg chg="mod">
          <ac:chgData name="Victoria Christine Rodriguez" userId="S::victoria.rodriguez@gcccd.edu::2a69ca5f-9fdc-4638-b6a4-8fdf1c057413" providerId="AD" clId="Web-{9739A56C-96FB-5E63-1F0D-79ABE280D477}" dt="2023-10-18T20:31:05.217" v="204"/>
          <ac:spMkLst>
            <pc:docMk/>
            <pc:sldMk cId="2500960517" sldId="257"/>
            <ac:spMk id="3" creationId="{F209A4BB-AE6E-26FE-7B6B-15AED2A1EFA1}"/>
          </ac:spMkLst>
        </pc:spChg>
        <pc:spChg chg="add">
          <ac:chgData name="Victoria Christine Rodriguez" userId="S::victoria.rodriguez@gcccd.edu::2a69ca5f-9fdc-4638-b6a4-8fdf1c057413" providerId="AD" clId="Web-{9739A56C-96FB-5E63-1F0D-79ABE280D477}" dt="2023-10-18T20:31:05.217" v="204"/>
          <ac:spMkLst>
            <pc:docMk/>
            <pc:sldMk cId="2500960517" sldId="257"/>
            <ac:spMk id="8" creationId="{DEE2AD96-B495-4E06-9291-B71706F728CB}"/>
          </ac:spMkLst>
        </pc:spChg>
        <pc:spChg chg="add">
          <ac:chgData name="Victoria Christine Rodriguez" userId="S::victoria.rodriguez@gcccd.edu::2a69ca5f-9fdc-4638-b6a4-8fdf1c057413" providerId="AD" clId="Web-{9739A56C-96FB-5E63-1F0D-79ABE280D477}" dt="2023-10-18T20:31:05.217" v="204"/>
          <ac:spMkLst>
            <pc:docMk/>
            <pc:sldMk cId="2500960517" sldId="257"/>
            <ac:spMk id="10" creationId="{53CF6D67-C5A8-4ADD-9E8E-1E38CA1D3166}"/>
          </ac:spMkLst>
        </pc:spChg>
        <pc:spChg chg="add">
          <ac:chgData name="Victoria Christine Rodriguez" userId="S::victoria.rodriguez@gcccd.edu::2a69ca5f-9fdc-4638-b6a4-8fdf1c057413" providerId="AD" clId="Web-{9739A56C-96FB-5E63-1F0D-79ABE280D477}" dt="2023-10-18T20:31:05.217" v="204"/>
          <ac:spMkLst>
            <pc:docMk/>
            <pc:sldMk cId="2500960517" sldId="257"/>
            <ac:spMk id="12" creationId="{86909FA0-B515-4681-B7A8-FA281D133B94}"/>
          </ac:spMkLst>
        </pc:spChg>
        <pc:spChg chg="add">
          <ac:chgData name="Victoria Christine Rodriguez" userId="S::victoria.rodriguez@gcccd.edu::2a69ca5f-9fdc-4638-b6a4-8fdf1c057413" providerId="AD" clId="Web-{9739A56C-96FB-5E63-1F0D-79ABE280D477}" dt="2023-10-18T20:31:05.217" v="204"/>
          <ac:spMkLst>
            <pc:docMk/>
            <pc:sldMk cId="2500960517" sldId="257"/>
            <ac:spMk id="14" creationId="{21C9FE86-FCC3-4A31-AA1C-C882262B7FE7}"/>
          </ac:spMkLst>
        </pc:spChg>
        <pc:spChg chg="add">
          <ac:chgData name="Victoria Christine Rodriguez" userId="S::victoria.rodriguez@gcccd.edu::2a69ca5f-9fdc-4638-b6a4-8fdf1c057413" providerId="AD" clId="Web-{9739A56C-96FB-5E63-1F0D-79ABE280D477}" dt="2023-10-18T20:31:05.217" v="204"/>
          <ac:spMkLst>
            <pc:docMk/>
            <pc:sldMk cId="2500960517" sldId="257"/>
            <ac:spMk id="16" creationId="{7D96243B-ECED-4B71-8E06-AE9A285EAD20}"/>
          </ac:spMkLst>
        </pc:spChg>
        <pc:spChg chg="add">
          <ac:chgData name="Victoria Christine Rodriguez" userId="S::victoria.rodriguez@gcccd.edu::2a69ca5f-9fdc-4638-b6a4-8fdf1c057413" providerId="AD" clId="Web-{9739A56C-96FB-5E63-1F0D-79ABE280D477}" dt="2023-10-18T20:31:05.217" v="204"/>
          <ac:spMkLst>
            <pc:docMk/>
            <pc:sldMk cId="2500960517" sldId="257"/>
            <ac:spMk id="18" creationId="{A09989E4-EFDC-4A90-A633-E0525FB4139E}"/>
          </ac:spMkLst>
        </pc:spChg>
      </pc:sldChg>
      <pc:sldChg chg="addSp modSp new mod setBg">
        <pc:chgData name="Victoria Christine Rodriguez" userId="S::victoria.rodriguez@gcccd.edu::2a69ca5f-9fdc-4638-b6a4-8fdf1c057413" providerId="AD" clId="Web-{9739A56C-96FB-5E63-1F0D-79ABE280D477}" dt="2023-10-18T20:31:29.077" v="208" actId="20577"/>
        <pc:sldMkLst>
          <pc:docMk/>
          <pc:sldMk cId="3230520704" sldId="258"/>
        </pc:sldMkLst>
        <pc:spChg chg="mod">
          <ac:chgData name="Victoria Christine Rodriguez" userId="S::victoria.rodriguez@gcccd.edu::2a69ca5f-9fdc-4638-b6a4-8fdf1c057413" providerId="AD" clId="Web-{9739A56C-96FB-5E63-1F0D-79ABE280D477}" dt="2023-10-18T20:31:15.795" v="205"/>
          <ac:spMkLst>
            <pc:docMk/>
            <pc:sldMk cId="3230520704" sldId="258"/>
            <ac:spMk id="2" creationId="{DB3A3C8D-A9FB-F29C-BA13-7CAC007B760E}"/>
          </ac:spMkLst>
        </pc:spChg>
        <pc:spChg chg="mod">
          <ac:chgData name="Victoria Christine Rodriguez" userId="S::victoria.rodriguez@gcccd.edu::2a69ca5f-9fdc-4638-b6a4-8fdf1c057413" providerId="AD" clId="Web-{9739A56C-96FB-5E63-1F0D-79ABE280D477}" dt="2023-10-18T20:31:29.077" v="208" actId="20577"/>
          <ac:spMkLst>
            <pc:docMk/>
            <pc:sldMk cId="3230520704" sldId="258"/>
            <ac:spMk id="3" creationId="{051091E8-4946-1C90-2063-F99448BF1132}"/>
          </ac:spMkLst>
        </pc:spChg>
        <pc:spChg chg="add">
          <ac:chgData name="Victoria Christine Rodriguez" userId="S::victoria.rodriguez@gcccd.edu::2a69ca5f-9fdc-4638-b6a4-8fdf1c057413" providerId="AD" clId="Web-{9739A56C-96FB-5E63-1F0D-79ABE280D477}" dt="2023-10-18T20:31:15.795" v="205"/>
          <ac:spMkLst>
            <pc:docMk/>
            <pc:sldMk cId="3230520704" sldId="258"/>
            <ac:spMk id="8" creationId="{8C790BE2-4E4F-4AAF-81A2-4A6F4885EBE6}"/>
          </ac:spMkLst>
        </pc:spChg>
        <pc:spChg chg="add">
          <ac:chgData name="Victoria Christine Rodriguez" userId="S::victoria.rodriguez@gcccd.edu::2a69ca5f-9fdc-4638-b6a4-8fdf1c057413" providerId="AD" clId="Web-{9739A56C-96FB-5E63-1F0D-79ABE280D477}" dt="2023-10-18T20:31:15.795" v="205"/>
          <ac:spMkLst>
            <pc:docMk/>
            <pc:sldMk cId="3230520704" sldId="258"/>
            <ac:spMk id="10" creationId="{D28B54C3-B57B-472A-B96E-1FCB67093DC2}"/>
          </ac:spMkLst>
        </pc:spChg>
        <pc:spChg chg="add">
          <ac:chgData name="Victoria Christine Rodriguez" userId="S::victoria.rodriguez@gcccd.edu::2a69ca5f-9fdc-4638-b6a4-8fdf1c057413" providerId="AD" clId="Web-{9739A56C-96FB-5E63-1F0D-79ABE280D477}" dt="2023-10-18T20:31:15.795" v="205"/>
          <ac:spMkLst>
            <pc:docMk/>
            <pc:sldMk cId="3230520704" sldId="258"/>
            <ac:spMk id="12" creationId="{7DB3C429-F8DA-49B9-AF84-21996FCF78B5}"/>
          </ac:spMkLst>
        </pc:spChg>
        <pc:spChg chg="add">
          <ac:chgData name="Victoria Christine Rodriguez" userId="S::victoria.rodriguez@gcccd.edu::2a69ca5f-9fdc-4638-b6a4-8fdf1c057413" providerId="AD" clId="Web-{9739A56C-96FB-5E63-1F0D-79ABE280D477}" dt="2023-10-18T20:31:15.795" v="205"/>
          <ac:spMkLst>
            <pc:docMk/>
            <pc:sldMk cId="3230520704" sldId="258"/>
            <ac:spMk id="14" creationId="{E12088DD-B1AD-40E0-8B86-1D87A2CCD9BE}"/>
          </ac:spMkLst>
        </pc:spChg>
        <pc:spChg chg="add">
          <ac:chgData name="Victoria Christine Rodriguez" userId="S::victoria.rodriguez@gcccd.edu::2a69ca5f-9fdc-4638-b6a4-8fdf1c057413" providerId="AD" clId="Web-{9739A56C-96FB-5E63-1F0D-79ABE280D477}" dt="2023-10-18T20:31:15.795" v="205"/>
          <ac:spMkLst>
            <pc:docMk/>
            <pc:sldMk cId="3230520704" sldId="258"/>
            <ac:spMk id="16" creationId="{C4C9F2B0-1044-46EB-8AEB-C3BFFDE6C2CC}"/>
          </ac:spMkLst>
        </pc:spChg>
        <pc:spChg chg="add">
          <ac:chgData name="Victoria Christine Rodriguez" userId="S::victoria.rodriguez@gcccd.edu::2a69ca5f-9fdc-4638-b6a4-8fdf1c057413" providerId="AD" clId="Web-{9739A56C-96FB-5E63-1F0D-79ABE280D477}" dt="2023-10-18T20:31:15.795" v="205"/>
          <ac:spMkLst>
            <pc:docMk/>
            <pc:sldMk cId="3230520704" sldId="258"/>
            <ac:spMk id="18" creationId="{0C395952-4E26-45A2-8756-2ADFD6E53C6E}"/>
          </ac:spMkLst>
        </pc:spChg>
        <pc:spChg chg="add">
          <ac:chgData name="Victoria Christine Rodriguez" userId="S::victoria.rodriguez@gcccd.edu::2a69ca5f-9fdc-4638-b6a4-8fdf1c057413" providerId="AD" clId="Web-{9739A56C-96FB-5E63-1F0D-79ABE280D477}" dt="2023-10-18T20:31:15.795" v="205"/>
          <ac:spMkLst>
            <pc:docMk/>
            <pc:sldMk cId="3230520704" sldId="258"/>
            <ac:spMk id="20" creationId="{4734BADF-9461-4621-B112-2D7BABEA7DD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77D6B2E-37A3-429E-A37C-F30ED648728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1723" y="-1"/>
            <a:ext cx="12225953" cy="6868071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41959" y="-3"/>
            <a:ext cx="11772269" cy="6868074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83000"/>
                </a:schemeClr>
              </a:gs>
              <a:gs pos="100000">
                <a:schemeClr val="accent1"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5200" y="0"/>
            <a:ext cx="3623374" cy="686807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064D5D5-227B-4F66-9AEA-46F570E793B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5875" y="-3"/>
            <a:ext cx="12233581" cy="6868076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73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46B67A4-D328-4747-A82B-65E84FA463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4484334" y="-861824"/>
            <a:ext cx="6861931" cy="8597859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27000"/>
                </a:srgb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93193">
            <a:off x="1186972" y="1089049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6000"/>
                </a:schemeClr>
              </a:gs>
              <a:gs pos="85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62567" y="818984"/>
            <a:ext cx="6714699" cy="3178689"/>
          </a:xfrm>
        </p:spPr>
        <p:txBody>
          <a:bodyPr>
            <a:normAutofit/>
          </a:bodyPr>
          <a:lstStyle/>
          <a:p>
            <a:pPr algn="l"/>
            <a:r>
              <a:rPr lang="en-US" sz="4800">
                <a:solidFill>
                  <a:srgbClr val="FFFFFF"/>
                </a:solidFill>
                <a:cs typeface="Calibri Light"/>
              </a:rPr>
              <a:t>PD Fund Increase?</a:t>
            </a:r>
            <a:endParaRPr lang="en-US" sz="4800">
              <a:solidFill>
                <a:srgbClr val="FFFFFF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4490110"/>
            <a:ext cx="12217710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5397" y="4960961"/>
            <a:ext cx="7055893" cy="1078054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en-US">
                <a:solidFill>
                  <a:srgbClr val="FFFFFF"/>
                </a:solidFill>
                <a:cs typeface="Calibri"/>
              </a:rPr>
              <a:t>PD Committee</a:t>
            </a:r>
          </a:p>
          <a:p>
            <a:pPr algn="l"/>
            <a:r>
              <a:rPr lang="en-US">
                <a:solidFill>
                  <a:srgbClr val="FFFFFF"/>
                </a:solidFill>
                <a:cs typeface="Calibri"/>
              </a:rPr>
              <a:t>10/18/23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3F67F6-596C-43D8-C842-69106DA2D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  <a:cs typeface="Calibri Light"/>
              </a:rPr>
              <a:t>Current PD Fund</a:t>
            </a:r>
            <a:endParaRPr lang="en-US" sz="40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9A4BB-AE6E-26FE-7B6B-15AED2A1EF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000">
                <a:cs typeface="Calibri"/>
              </a:rPr>
              <a:t>$500 max per academic year</a:t>
            </a:r>
          </a:p>
          <a:p>
            <a:r>
              <a:rPr lang="en-US" sz="2000">
                <a:cs typeface="Calibri"/>
              </a:rPr>
              <a:t>Available to part-time &amp; full-time faculty &amp; classified professionals</a:t>
            </a:r>
          </a:p>
          <a:p>
            <a:r>
              <a:rPr lang="en-US" sz="2000">
                <a:cs typeface="Calibri"/>
              </a:rPr>
              <a:t>Can be used to supplement costs for conference/training registration fees, travel, accommodations, etc.</a:t>
            </a:r>
          </a:p>
          <a:p>
            <a:r>
              <a:rPr lang="en-US" sz="2000">
                <a:cs typeface="Calibri"/>
              </a:rPr>
              <a:t>$ comes from General Fund – cannot be used to cover cost of food</a:t>
            </a:r>
          </a:p>
          <a:p>
            <a:r>
              <a:rPr lang="en-US" sz="2000">
                <a:cs typeface="Calibri"/>
              </a:rPr>
              <a:t>$30,000 set aside for PD fund every academic year (so far)</a:t>
            </a:r>
          </a:p>
          <a:p>
            <a:r>
              <a:rPr lang="en-US" sz="2000">
                <a:cs typeface="Calibri"/>
              </a:rPr>
              <a:t>Can serve up to 60 faculty and staff per year</a:t>
            </a:r>
          </a:p>
          <a:p>
            <a:pPr lvl="1"/>
            <a:r>
              <a:rPr lang="en-US" sz="2000">
                <a:cs typeface="Calibri"/>
              </a:rPr>
              <a:t>So far 7 faculty totaling $3500</a:t>
            </a:r>
          </a:p>
        </p:txBody>
      </p:sp>
    </p:spTree>
    <p:extLst>
      <p:ext uri="{BB962C8B-B14F-4D97-AF65-F5344CB8AC3E}">
        <p14:creationId xmlns:p14="http://schemas.microsoft.com/office/powerpoint/2010/main" val="2500960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C790BE2-4E4F-4AAF-81A2-4A6F4885EBE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28B54C3-B57B-472A-B96E-1FCB67093D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0"/>
            <a:ext cx="12191999" cy="68580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DB3C429-F8DA-49B9-AF84-21996FCF78B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-4"/>
            <a:ext cx="12192000" cy="6402581"/>
          </a:xfrm>
          <a:prstGeom prst="rect">
            <a:avLst/>
          </a:prstGeom>
          <a:gradFill>
            <a:gsLst>
              <a:gs pos="1000">
                <a:schemeClr val="accent1">
                  <a:lumMod val="75000"/>
                  <a:alpha val="59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12088DD-B1AD-40E0-8B86-1D87A2CCD9B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63054" y="-2653923"/>
            <a:ext cx="6858001" cy="12165846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rgbClr val="000000">
                  <a:alpha val="28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4C9F2B0-1044-46EB-8AEB-C3BFFDE6C2C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94763" y="0"/>
            <a:ext cx="6096001" cy="6858000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chemeClr val="accent1">
                  <a:lumMod val="75000"/>
                  <a:alpha val="50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C395952-4E26-45A2-8756-2ADFD6E53C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-3"/>
            <a:ext cx="12182871" cy="6871922"/>
          </a:xfrm>
          <a:prstGeom prst="rect">
            <a:avLst/>
          </a:prstGeom>
          <a:gradFill>
            <a:gsLst>
              <a:gs pos="13000">
                <a:srgbClr val="000000">
                  <a:alpha val="35000"/>
                </a:srgbClr>
              </a:gs>
              <a:gs pos="99000">
                <a:schemeClr val="accent1">
                  <a:lumMod val="75000"/>
                  <a:alpha val="0"/>
                </a:scheme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4734BADF-9461-4621-B112-2D7BABEA7DD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7713" y="4049"/>
            <a:ext cx="10216576" cy="4729040"/>
          </a:xfrm>
          <a:custGeom>
            <a:avLst/>
            <a:gdLst>
              <a:gd name="connsiteX0" fmla="*/ 0 w 10216576"/>
              <a:gd name="connsiteY0" fmla="*/ 0 h 4729040"/>
              <a:gd name="connsiteX1" fmla="*/ 10216576 w 10216576"/>
              <a:gd name="connsiteY1" fmla="*/ 0 h 4729040"/>
              <a:gd name="connsiteX2" fmla="*/ 10210268 w 10216576"/>
              <a:gd name="connsiteY2" fmla="*/ 124944 h 4729040"/>
              <a:gd name="connsiteX3" fmla="*/ 5108288 w 10216576"/>
              <a:gd name="connsiteY3" fmla="*/ 4729040 h 4729040"/>
              <a:gd name="connsiteX4" fmla="*/ 6309 w 10216576"/>
              <a:gd name="connsiteY4" fmla="*/ 124944 h 472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16576" h="4729040">
                <a:moveTo>
                  <a:pt x="0" y="0"/>
                </a:moveTo>
                <a:lnTo>
                  <a:pt x="10216576" y="0"/>
                </a:lnTo>
                <a:lnTo>
                  <a:pt x="10210268" y="124944"/>
                </a:lnTo>
                <a:cubicBezTo>
                  <a:pt x="9947637" y="2710997"/>
                  <a:pt x="7763635" y="4729040"/>
                  <a:pt x="5108288" y="4729040"/>
                </a:cubicBezTo>
                <a:cubicBezTo>
                  <a:pt x="2452942" y="4729040"/>
                  <a:pt x="268937" y="2710997"/>
                  <a:pt x="6309" y="124944"/>
                </a:cubicBezTo>
                <a:close/>
              </a:path>
            </a:pathLst>
          </a:custGeom>
          <a:gradFill>
            <a:gsLst>
              <a:gs pos="7000">
                <a:schemeClr val="accent1">
                  <a:lumMod val="50000"/>
                  <a:alpha val="4000"/>
                </a:schemeClr>
              </a:gs>
              <a:gs pos="99000">
                <a:schemeClr val="accent1">
                  <a:alpha val="2400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3A3C8D-A9FB-F29C-BA13-7CAC007B7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6693" y="1030406"/>
            <a:ext cx="8147713" cy="308124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Should we increase to $700 max per year?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1091E8-4946-1C90-2063-F99448BF11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9943" y="4196732"/>
            <a:ext cx="9078628" cy="86062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en-US" sz="24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This would mean going from serving up to 60 classified &amp; faculty per year to about 42</a:t>
            </a:r>
          </a:p>
        </p:txBody>
      </p:sp>
    </p:spTree>
    <p:extLst>
      <p:ext uri="{BB962C8B-B14F-4D97-AF65-F5344CB8AC3E}">
        <p14:creationId xmlns:p14="http://schemas.microsoft.com/office/powerpoint/2010/main" val="32305207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114</Words>
  <Application>Microsoft Office PowerPoint</Application>
  <PresentationFormat>Widescreen</PresentationFormat>
  <Paragraphs>13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PD Fund Increase?</vt:lpstr>
      <vt:lpstr>Current PD Fund</vt:lpstr>
      <vt:lpstr>Should we increase to $700 max per year?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Graylin Clavell</dc:creator>
  <cp:lastModifiedBy>Graylin Clavell</cp:lastModifiedBy>
  <cp:revision>43</cp:revision>
  <dcterms:created xsi:type="dcterms:W3CDTF">2023-10-17T20:27:16Z</dcterms:created>
  <dcterms:modified xsi:type="dcterms:W3CDTF">2023-10-23T19:00:39Z</dcterms:modified>
</cp:coreProperties>
</file>