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7" r:id="rId1"/>
  </p:sldMasterIdLst>
  <p:sldIdLst>
    <p:sldId id="256" r:id="rId2"/>
    <p:sldId id="257" r:id="rId3"/>
    <p:sldId id="258" r:id="rId4"/>
    <p:sldId id="259" r:id="rId5"/>
    <p:sldId id="261" r:id="rId6"/>
    <p:sldId id="260"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7C3B78-0A8D-42DA-9A41-25234FE107A9}" v="897" dt="2021-11-29T18:59:25.077"/>
    <p1510:client id="{0D293069-B908-5985-61C9-04C8CCF4614D}" v="11" dt="2021-12-02T23:48:38.494"/>
    <p1510:client id="{6068ABC2-883A-1541-C273-EA366132BBC8}" v="58" dt="2021-11-29T21:00:43.0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0" y="3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_rels/data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ata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s://gcccd.instructure.com/courses/31643" TargetMode="External"/><Relationship Id="rId7" Type="http://schemas.openxmlformats.org/officeDocument/2006/relationships/image" Target="../media/image10.svg"/><Relationship Id="rId2" Type="http://schemas.openxmlformats.org/officeDocument/2006/relationships/hyperlink" Target="https://gcccd.instructure.com/courses/31643/pages/2-dot-1-program-assessment-planning-overview-video" TargetMode="External"/><Relationship Id="rId1" Type="http://schemas.openxmlformats.org/officeDocument/2006/relationships/hyperlink" Target="https://www.grossmont.edu/faculty-staff/cpie/outcomes/resources.php" TargetMode="External"/><Relationship Id="rId6" Type="http://schemas.openxmlformats.org/officeDocument/2006/relationships/image" Target="../media/image6.png"/><Relationship Id="rId11" Type="http://schemas.openxmlformats.org/officeDocument/2006/relationships/image" Target="../media/image14.svg"/><Relationship Id="rId5" Type="http://schemas.openxmlformats.org/officeDocument/2006/relationships/image" Target="../media/image8.svg"/><Relationship Id="rId10" Type="http://schemas.openxmlformats.org/officeDocument/2006/relationships/image" Target="../media/image8.png"/><Relationship Id="rId4" Type="http://schemas.openxmlformats.org/officeDocument/2006/relationships/image" Target="../media/image5.png"/><Relationship Id="rId9" Type="http://schemas.openxmlformats.org/officeDocument/2006/relationships/image" Target="../media/image12.svg"/></Relationships>
</file>

<file path=ppt/diagrams/_rels/drawing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4.svg"/><Relationship Id="rId7" Type="http://schemas.openxmlformats.org/officeDocument/2006/relationships/image" Target="../media/image6.png"/><Relationship Id="rId12" Type="http://schemas.openxmlformats.org/officeDocument/2006/relationships/image" Target="../media/image8.png"/><Relationship Id="rId1" Type="http://schemas.openxmlformats.org/officeDocument/2006/relationships/image" Target="../media/image5.png"/><Relationship Id="rId6" Type="http://schemas.openxmlformats.org/officeDocument/2006/relationships/hyperlink" Target="https://gcccd.instructure.com/courses/31643/pages/2-dot-1-program-assessment-planning-overview-video" TargetMode="External"/><Relationship Id="rId11" Type="http://schemas.openxmlformats.org/officeDocument/2006/relationships/image" Target="../media/image12.svg"/><Relationship Id="rId5" Type="http://schemas.openxmlformats.org/officeDocument/2006/relationships/image" Target="../media/image8.svg"/><Relationship Id="rId10" Type="http://schemas.openxmlformats.org/officeDocument/2006/relationships/image" Target="../media/image7.png"/><Relationship Id="rId9" Type="http://schemas.openxmlformats.org/officeDocument/2006/relationships/hyperlink" Target="https://gcccd.instructure.com/courses/31643" TargetMode="External"/><Relationship Id="rId14" Type="http://schemas.openxmlformats.org/officeDocument/2006/relationships/hyperlink" Target="https://www.grossmont.edu/faculty-staff/cpie/outcomes/resources.php" TargetMode="Externa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9CA4A4-9A71-444A-89D7-151BFE4BC563}" type="doc">
      <dgm:prSet loTypeId="urn:microsoft.com/office/officeart/2017/3/layout/HorizontalPathTimeline" loCatId="process" qsTypeId="urn:microsoft.com/office/officeart/2005/8/quickstyle/simple1" qsCatId="simple" csTypeId="urn:microsoft.com/office/officeart/2005/8/colors/colorful2" csCatId="colorful" phldr="1"/>
      <dgm:spPr/>
      <dgm:t>
        <a:bodyPr/>
        <a:lstStyle/>
        <a:p>
          <a:endParaRPr lang="en-US"/>
        </a:p>
      </dgm:t>
    </dgm:pt>
    <dgm:pt modelId="{8C85EF5D-6B5D-4BEB-A999-35965AF14308}">
      <dgm:prSet/>
      <dgm:spPr/>
      <dgm:t>
        <a:bodyPr/>
        <a:lstStyle/>
        <a:p>
          <a:pPr rtl="0">
            <a:defRPr b="1"/>
          </a:pPr>
          <a:r>
            <a:rPr lang="en-US">
              <a:latin typeface="Univers"/>
            </a:rPr>
            <a:t>02 Dec.</a:t>
          </a:r>
          <a:endParaRPr lang="en-US"/>
        </a:p>
      </dgm:t>
    </dgm:pt>
    <dgm:pt modelId="{F57EFD11-4203-48D9-97A8-B4889CD414BE}" type="parTrans" cxnId="{8EDCFB4A-14C6-4272-867B-79737D842463}">
      <dgm:prSet/>
      <dgm:spPr/>
      <dgm:t>
        <a:bodyPr/>
        <a:lstStyle/>
        <a:p>
          <a:endParaRPr lang="en-US"/>
        </a:p>
      </dgm:t>
    </dgm:pt>
    <dgm:pt modelId="{6BA0BC86-019C-4B5E-A4F9-6266D3220006}" type="sibTrans" cxnId="{8EDCFB4A-14C6-4272-867B-79737D842463}">
      <dgm:prSet/>
      <dgm:spPr/>
      <dgm:t>
        <a:bodyPr/>
        <a:lstStyle/>
        <a:p>
          <a:endParaRPr lang="en-US"/>
        </a:p>
      </dgm:t>
    </dgm:pt>
    <dgm:pt modelId="{AFF3BC62-73DE-4C84-89B4-3E4D9A2BABFF}">
      <dgm:prSet/>
      <dgm:spPr/>
      <dgm:t>
        <a:bodyPr/>
        <a:lstStyle/>
        <a:p>
          <a:r>
            <a:rPr lang="en-US"/>
            <a:t>College Council draft review</a:t>
          </a:r>
        </a:p>
      </dgm:t>
    </dgm:pt>
    <dgm:pt modelId="{C349AD6D-207F-4E20-BEDB-B66A5CA46841}" type="parTrans" cxnId="{324AC2A9-DC4B-4B17-9791-0F99F914644D}">
      <dgm:prSet/>
      <dgm:spPr/>
      <dgm:t>
        <a:bodyPr/>
        <a:lstStyle/>
        <a:p>
          <a:endParaRPr lang="en-US"/>
        </a:p>
      </dgm:t>
    </dgm:pt>
    <dgm:pt modelId="{9986AFEA-DA19-46E6-BB06-FBC3EB308D81}" type="sibTrans" cxnId="{324AC2A9-DC4B-4B17-9791-0F99F914644D}">
      <dgm:prSet/>
      <dgm:spPr/>
      <dgm:t>
        <a:bodyPr/>
        <a:lstStyle/>
        <a:p>
          <a:endParaRPr lang="en-US"/>
        </a:p>
      </dgm:t>
    </dgm:pt>
    <dgm:pt modelId="{143642DD-DE5F-4DB4-82B9-4030A01B5A3D}">
      <dgm:prSet/>
      <dgm:spPr/>
      <dgm:t>
        <a:bodyPr/>
        <a:lstStyle/>
        <a:p>
          <a:pPr rtl="0">
            <a:defRPr b="1"/>
          </a:pPr>
          <a:r>
            <a:rPr lang="en-US">
              <a:latin typeface="Univers"/>
            </a:rPr>
            <a:t>03 Dec</a:t>
          </a:r>
          <a:r>
            <a:rPr lang="en-US"/>
            <a:t>.</a:t>
          </a:r>
        </a:p>
      </dgm:t>
    </dgm:pt>
    <dgm:pt modelId="{2FC9B76F-322A-4DC6-9183-C8A8F3672361}" type="parTrans" cxnId="{2F03F20E-CE32-4B7C-A131-38B010C17BE5}">
      <dgm:prSet/>
      <dgm:spPr/>
      <dgm:t>
        <a:bodyPr/>
        <a:lstStyle/>
        <a:p>
          <a:endParaRPr lang="en-US"/>
        </a:p>
      </dgm:t>
    </dgm:pt>
    <dgm:pt modelId="{3A344C16-D5FB-4C0D-A1E6-EC49C9D850D1}" type="sibTrans" cxnId="{2F03F20E-CE32-4B7C-A131-38B010C17BE5}">
      <dgm:prSet/>
      <dgm:spPr/>
      <dgm:t>
        <a:bodyPr/>
        <a:lstStyle/>
        <a:p>
          <a:endParaRPr lang="en-US"/>
        </a:p>
      </dgm:t>
    </dgm:pt>
    <dgm:pt modelId="{049E56FE-9D47-4C47-95D0-603030EF7EBB}">
      <dgm:prSet/>
      <dgm:spPr/>
      <dgm:t>
        <a:bodyPr/>
        <a:lstStyle/>
        <a:p>
          <a:r>
            <a:rPr lang="en-US"/>
            <a:t>Feedback from consultant</a:t>
          </a:r>
        </a:p>
      </dgm:t>
    </dgm:pt>
    <dgm:pt modelId="{F485E4C1-8EDB-4225-9AF8-54288E915584}" type="parTrans" cxnId="{0B4E1B64-3293-49DC-B3F4-9CB61F043C64}">
      <dgm:prSet/>
      <dgm:spPr/>
      <dgm:t>
        <a:bodyPr/>
        <a:lstStyle/>
        <a:p>
          <a:endParaRPr lang="en-US"/>
        </a:p>
      </dgm:t>
    </dgm:pt>
    <dgm:pt modelId="{A30754DC-E02F-43C6-A936-6368CD18D9C0}" type="sibTrans" cxnId="{0B4E1B64-3293-49DC-B3F4-9CB61F043C64}">
      <dgm:prSet/>
      <dgm:spPr/>
      <dgm:t>
        <a:bodyPr/>
        <a:lstStyle/>
        <a:p>
          <a:endParaRPr lang="en-US"/>
        </a:p>
      </dgm:t>
    </dgm:pt>
    <dgm:pt modelId="{544422F0-3F06-474F-B1E7-6004904CC3D1}">
      <dgm:prSet/>
      <dgm:spPr/>
      <dgm:t>
        <a:bodyPr/>
        <a:lstStyle/>
        <a:p>
          <a:pPr rtl="0">
            <a:defRPr b="1"/>
          </a:pPr>
          <a:r>
            <a:rPr lang="en-US">
              <a:latin typeface="Univers"/>
            </a:rPr>
            <a:t>07-10 Dec</a:t>
          </a:r>
          <a:r>
            <a:rPr lang="en-US"/>
            <a:t>.</a:t>
          </a:r>
        </a:p>
      </dgm:t>
    </dgm:pt>
    <dgm:pt modelId="{E6B2DAD3-CA41-4D23-86DF-9CC136281FD8}" type="parTrans" cxnId="{1A05E973-29E8-42D2-95F3-A9EFBD24703C}">
      <dgm:prSet/>
      <dgm:spPr/>
      <dgm:t>
        <a:bodyPr/>
        <a:lstStyle/>
        <a:p>
          <a:endParaRPr lang="en-US"/>
        </a:p>
      </dgm:t>
    </dgm:pt>
    <dgm:pt modelId="{4151230F-7E21-48F3-B0CB-831E6905277E}" type="sibTrans" cxnId="{1A05E973-29E8-42D2-95F3-A9EFBD24703C}">
      <dgm:prSet/>
      <dgm:spPr/>
      <dgm:t>
        <a:bodyPr/>
        <a:lstStyle/>
        <a:p>
          <a:endParaRPr lang="en-US"/>
        </a:p>
      </dgm:t>
    </dgm:pt>
    <dgm:pt modelId="{E2133E27-3621-4C54-9EAF-00BBA34DF96A}">
      <dgm:prSet/>
      <dgm:spPr/>
      <dgm:t>
        <a:bodyPr/>
        <a:lstStyle/>
        <a:p>
          <a:r>
            <a:rPr lang="en-US"/>
            <a:t>Draft available for review</a:t>
          </a:r>
        </a:p>
      </dgm:t>
    </dgm:pt>
    <dgm:pt modelId="{35100186-1D74-4A50-9546-1FB62DADF75E}" type="parTrans" cxnId="{5A8E8E56-CBED-4A46-BED3-26FC5FEEDB5B}">
      <dgm:prSet/>
      <dgm:spPr/>
      <dgm:t>
        <a:bodyPr/>
        <a:lstStyle/>
        <a:p>
          <a:endParaRPr lang="en-US"/>
        </a:p>
      </dgm:t>
    </dgm:pt>
    <dgm:pt modelId="{8B6B8AD3-150E-4665-B77E-A70598C058E9}" type="sibTrans" cxnId="{5A8E8E56-CBED-4A46-BED3-26FC5FEEDB5B}">
      <dgm:prSet/>
      <dgm:spPr/>
      <dgm:t>
        <a:bodyPr/>
        <a:lstStyle/>
        <a:p>
          <a:endParaRPr lang="en-US"/>
        </a:p>
      </dgm:t>
    </dgm:pt>
    <dgm:pt modelId="{C4295074-865A-4642-A5DE-F84040648F1D}">
      <dgm:prSet/>
      <dgm:spPr/>
      <dgm:t>
        <a:bodyPr/>
        <a:lstStyle/>
        <a:p>
          <a:pPr>
            <a:defRPr b="1"/>
          </a:pPr>
          <a:r>
            <a:rPr lang="en-US"/>
            <a:t>20 Dec.</a:t>
          </a:r>
        </a:p>
      </dgm:t>
    </dgm:pt>
    <dgm:pt modelId="{2CAB6255-F333-4D15-BED1-B385DF4BD315}" type="parTrans" cxnId="{CB1C6DD2-F949-4460-B307-026F124B804E}">
      <dgm:prSet/>
      <dgm:spPr/>
      <dgm:t>
        <a:bodyPr/>
        <a:lstStyle/>
        <a:p>
          <a:endParaRPr lang="en-US"/>
        </a:p>
      </dgm:t>
    </dgm:pt>
    <dgm:pt modelId="{BDF524B3-544A-4E50-B29E-61117681C650}" type="sibTrans" cxnId="{CB1C6DD2-F949-4460-B307-026F124B804E}">
      <dgm:prSet/>
      <dgm:spPr/>
      <dgm:t>
        <a:bodyPr/>
        <a:lstStyle/>
        <a:p>
          <a:endParaRPr lang="en-US"/>
        </a:p>
      </dgm:t>
    </dgm:pt>
    <dgm:pt modelId="{4CBE7A46-2FD8-4E76-90DE-A504B52C4B5E}">
      <dgm:prSet/>
      <dgm:spPr/>
      <dgm:t>
        <a:bodyPr/>
        <a:lstStyle/>
        <a:p>
          <a:r>
            <a:rPr lang="en-US"/>
            <a:t>All SLO/PSLOs submitted to </a:t>
          </a:r>
          <a:r>
            <a:rPr lang="en-US" err="1"/>
            <a:t>Nuventive</a:t>
          </a:r>
        </a:p>
      </dgm:t>
    </dgm:pt>
    <dgm:pt modelId="{A564CF8F-358E-44DD-BC17-5B440414F043}" type="parTrans" cxnId="{211E734B-29DC-4039-97F5-BF93D06DC587}">
      <dgm:prSet/>
      <dgm:spPr/>
      <dgm:t>
        <a:bodyPr/>
        <a:lstStyle/>
        <a:p>
          <a:endParaRPr lang="en-US"/>
        </a:p>
      </dgm:t>
    </dgm:pt>
    <dgm:pt modelId="{321C12D2-C4E5-4B58-8001-1028FDE843B7}" type="sibTrans" cxnId="{211E734B-29DC-4039-97F5-BF93D06DC587}">
      <dgm:prSet/>
      <dgm:spPr/>
      <dgm:t>
        <a:bodyPr/>
        <a:lstStyle/>
        <a:p>
          <a:endParaRPr lang="en-US"/>
        </a:p>
      </dgm:t>
    </dgm:pt>
    <dgm:pt modelId="{F96B4D5E-3863-4A9C-ACD2-787C55A29264}">
      <dgm:prSet/>
      <dgm:spPr/>
      <dgm:t>
        <a:bodyPr/>
        <a:lstStyle/>
        <a:p>
          <a:pPr>
            <a:defRPr b="1"/>
          </a:pPr>
          <a:r>
            <a:rPr lang="en-US"/>
            <a:t>27 Jan.</a:t>
          </a:r>
        </a:p>
      </dgm:t>
    </dgm:pt>
    <dgm:pt modelId="{25F1752C-20F1-4E2C-9306-22324443C030}" type="parTrans" cxnId="{CA69DD5C-C998-4516-9D7C-36E7F61103AD}">
      <dgm:prSet/>
      <dgm:spPr/>
      <dgm:t>
        <a:bodyPr/>
        <a:lstStyle/>
        <a:p>
          <a:endParaRPr lang="en-US"/>
        </a:p>
      </dgm:t>
    </dgm:pt>
    <dgm:pt modelId="{1EC22321-9031-4737-A9B3-F7A1F32B665C}" type="sibTrans" cxnId="{CA69DD5C-C998-4516-9D7C-36E7F61103AD}">
      <dgm:prSet/>
      <dgm:spPr/>
      <dgm:t>
        <a:bodyPr/>
        <a:lstStyle/>
        <a:p>
          <a:endParaRPr lang="en-US"/>
        </a:p>
      </dgm:t>
    </dgm:pt>
    <dgm:pt modelId="{314A3EE9-1D34-4BE6-8840-7803AFC8BC13}">
      <dgm:prSet/>
      <dgm:spPr/>
      <dgm:t>
        <a:bodyPr/>
        <a:lstStyle/>
        <a:p>
          <a:r>
            <a:rPr lang="en-US"/>
            <a:t>College Council recommendation</a:t>
          </a:r>
        </a:p>
      </dgm:t>
    </dgm:pt>
    <dgm:pt modelId="{F9909653-B7AD-4785-88C5-1FB13BD25A0B}" type="parTrans" cxnId="{02C57DA7-FD31-48AA-B286-EBA041541A2E}">
      <dgm:prSet/>
      <dgm:spPr/>
      <dgm:t>
        <a:bodyPr/>
        <a:lstStyle/>
        <a:p>
          <a:endParaRPr lang="en-US"/>
        </a:p>
      </dgm:t>
    </dgm:pt>
    <dgm:pt modelId="{6674845B-6838-4D86-BBE4-7E7437DB7019}" type="sibTrans" cxnId="{02C57DA7-FD31-48AA-B286-EBA041541A2E}">
      <dgm:prSet/>
      <dgm:spPr/>
      <dgm:t>
        <a:bodyPr/>
        <a:lstStyle/>
        <a:p>
          <a:endParaRPr lang="en-US"/>
        </a:p>
      </dgm:t>
    </dgm:pt>
    <dgm:pt modelId="{46DFD99A-02B8-4DDA-BD4C-5331EFCE02C4}">
      <dgm:prSet/>
      <dgm:spPr/>
      <dgm:t>
        <a:bodyPr/>
        <a:lstStyle/>
        <a:p>
          <a:pPr>
            <a:defRPr b="1"/>
          </a:pPr>
          <a:r>
            <a:rPr lang="en-US"/>
            <a:t>15 Feb.</a:t>
          </a:r>
        </a:p>
      </dgm:t>
    </dgm:pt>
    <dgm:pt modelId="{8B155478-6C7A-4905-A90B-E4B821E6A693}" type="parTrans" cxnId="{DB5C8038-2F26-4D44-AFD0-412CEBBFA447}">
      <dgm:prSet/>
      <dgm:spPr/>
      <dgm:t>
        <a:bodyPr/>
        <a:lstStyle/>
        <a:p>
          <a:endParaRPr lang="en-US"/>
        </a:p>
      </dgm:t>
    </dgm:pt>
    <dgm:pt modelId="{A2917663-8C77-42CC-9AB9-15227DE4C8E9}" type="sibTrans" cxnId="{DB5C8038-2F26-4D44-AFD0-412CEBBFA447}">
      <dgm:prSet/>
      <dgm:spPr/>
      <dgm:t>
        <a:bodyPr/>
        <a:lstStyle/>
        <a:p>
          <a:endParaRPr lang="en-US"/>
        </a:p>
      </dgm:t>
    </dgm:pt>
    <dgm:pt modelId="{8C4F8BD6-F694-49F3-B655-DCEC23AF4C72}">
      <dgm:prSet/>
      <dgm:spPr/>
      <dgm:t>
        <a:bodyPr/>
        <a:lstStyle/>
        <a:p>
          <a:r>
            <a:rPr lang="en-US"/>
            <a:t>Governing Board Approval</a:t>
          </a:r>
        </a:p>
      </dgm:t>
    </dgm:pt>
    <dgm:pt modelId="{E44FC558-E9D2-4907-9377-C9924AF7DA97}" type="parTrans" cxnId="{35ACC7C3-D1BD-45DA-AE97-D91C83E2C37D}">
      <dgm:prSet/>
      <dgm:spPr/>
      <dgm:t>
        <a:bodyPr/>
        <a:lstStyle/>
        <a:p>
          <a:endParaRPr lang="en-US"/>
        </a:p>
      </dgm:t>
    </dgm:pt>
    <dgm:pt modelId="{9A0A0490-42E4-4F42-99CD-DDFEF33F2023}" type="sibTrans" cxnId="{35ACC7C3-D1BD-45DA-AE97-D91C83E2C37D}">
      <dgm:prSet/>
      <dgm:spPr/>
      <dgm:t>
        <a:bodyPr/>
        <a:lstStyle/>
        <a:p>
          <a:endParaRPr lang="en-US"/>
        </a:p>
      </dgm:t>
    </dgm:pt>
    <dgm:pt modelId="{B0968091-FD20-4EA2-BF28-1F1102249D6A}">
      <dgm:prSet/>
      <dgm:spPr/>
      <dgm:t>
        <a:bodyPr/>
        <a:lstStyle/>
        <a:p>
          <a:pPr>
            <a:defRPr b="1"/>
          </a:pPr>
          <a:r>
            <a:rPr lang="en-US"/>
            <a:t>15 Mar</a:t>
          </a:r>
          <a:r>
            <a:rPr lang="en-US">
              <a:latin typeface="Univers"/>
            </a:rPr>
            <a:t>.??</a:t>
          </a:r>
          <a:endParaRPr lang="en-US"/>
        </a:p>
      </dgm:t>
    </dgm:pt>
    <dgm:pt modelId="{6FCBE187-787B-46D0-B10B-CFE48FE1F52A}" type="parTrans" cxnId="{4B4E6323-DE8B-42C3-93C2-240F2AF75562}">
      <dgm:prSet/>
      <dgm:spPr/>
      <dgm:t>
        <a:bodyPr/>
        <a:lstStyle/>
        <a:p>
          <a:endParaRPr lang="en-US"/>
        </a:p>
      </dgm:t>
    </dgm:pt>
    <dgm:pt modelId="{725EA2EE-ADC8-4C49-9BD5-77E5661146AE}" type="sibTrans" cxnId="{4B4E6323-DE8B-42C3-93C2-240F2AF75562}">
      <dgm:prSet/>
      <dgm:spPr/>
      <dgm:t>
        <a:bodyPr/>
        <a:lstStyle/>
        <a:p>
          <a:endParaRPr lang="en-US"/>
        </a:p>
      </dgm:t>
    </dgm:pt>
    <dgm:pt modelId="{D2B52FED-B99F-45CF-BC46-2827E85E0942}">
      <dgm:prSet/>
      <dgm:spPr/>
      <dgm:t>
        <a:bodyPr/>
        <a:lstStyle/>
        <a:p>
          <a:r>
            <a:rPr lang="en-US"/>
            <a:t>Follow-up visit</a:t>
          </a:r>
        </a:p>
      </dgm:t>
    </dgm:pt>
    <dgm:pt modelId="{B2428C5C-C84A-4FD8-B768-53624B476354}" type="parTrans" cxnId="{62E4E9D6-5B5D-4F96-A0CA-42D7CD4E5059}">
      <dgm:prSet/>
      <dgm:spPr/>
      <dgm:t>
        <a:bodyPr/>
        <a:lstStyle/>
        <a:p>
          <a:endParaRPr lang="en-US"/>
        </a:p>
      </dgm:t>
    </dgm:pt>
    <dgm:pt modelId="{5E5A7071-A191-4900-81A8-7E1C0B676697}" type="sibTrans" cxnId="{62E4E9D6-5B5D-4F96-A0CA-42D7CD4E5059}">
      <dgm:prSet/>
      <dgm:spPr/>
      <dgm:t>
        <a:bodyPr/>
        <a:lstStyle/>
        <a:p>
          <a:endParaRPr lang="en-US"/>
        </a:p>
      </dgm:t>
    </dgm:pt>
    <dgm:pt modelId="{82E76146-8456-4349-B8D0-7A9CF363319C}" type="pres">
      <dgm:prSet presAssocID="{879CA4A4-9A71-444A-89D7-151BFE4BC563}" presName="root" presStyleCnt="0">
        <dgm:presLayoutVars>
          <dgm:chMax/>
          <dgm:chPref/>
          <dgm:animLvl val="lvl"/>
        </dgm:presLayoutVars>
      </dgm:prSet>
      <dgm:spPr/>
      <dgm:t>
        <a:bodyPr/>
        <a:lstStyle/>
        <a:p>
          <a:endParaRPr lang="en-US"/>
        </a:p>
      </dgm:t>
    </dgm:pt>
    <dgm:pt modelId="{0E974CCC-90A0-46C1-AE53-99B468338A5D}" type="pres">
      <dgm:prSet presAssocID="{879CA4A4-9A71-444A-89D7-151BFE4BC563}" presName="divider" presStyleLbl="node1" presStyleIdx="0" presStyleCnt="1"/>
      <dgm:spPr/>
    </dgm:pt>
    <dgm:pt modelId="{E216BB6C-CB01-46B1-B3F5-0E5B1576B046}" type="pres">
      <dgm:prSet presAssocID="{879CA4A4-9A71-444A-89D7-151BFE4BC563}" presName="nodes" presStyleCnt="0">
        <dgm:presLayoutVars>
          <dgm:chMax/>
          <dgm:chPref/>
          <dgm:animLvl val="lvl"/>
        </dgm:presLayoutVars>
      </dgm:prSet>
      <dgm:spPr/>
    </dgm:pt>
    <dgm:pt modelId="{82220C7D-F0B5-4C3C-8148-0BF03336445C}" type="pres">
      <dgm:prSet presAssocID="{8C85EF5D-6B5D-4BEB-A999-35965AF14308}" presName="composite" presStyleCnt="0"/>
      <dgm:spPr/>
    </dgm:pt>
    <dgm:pt modelId="{33B21CCC-C16D-42AE-BC57-073CA9326A0E}" type="pres">
      <dgm:prSet presAssocID="{8C85EF5D-6B5D-4BEB-A999-35965AF14308}" presName="L1TextContainer" presStyleLbl="revTx" presStyleIdx="0" presStyleCnt="7">
        <dgm:presLayoutVars>
          <dgm:chMax val="1"/>
          <dgm:chPref val="1"/>
          <dgm:bulletEnabled val="1"/>
        </dgm:presLayoutVars>
      </dgm:prSet>
      <dgm:spPr/>
      <dgm:t>
        <a:bodyPr/>
        <a:lstStyle/>
        <a:p>
          <a:endParaRPr lang="en-US"/>
        </a:p>
      </dgm:t>
    </dgm:pt>
    <dgm:pt modelId="{885A6795-4E60-48BB-9739-35814CFF1075}" type="pres">
      <dgm:prSet presAssocID="{8C85EF5D-6B5D-4BEB-A999-35965AF14308}" presName="L2TextContainerWrapper" presStyleCnt="0">
        <dgm:presLayoutVars>
          <dgm:chMax val="0"/>
          <dgm:chPref val="0"/>
          <dgm:bulletEnabled val="1"/>
        </dgm:presLayoutVars>
      </dgm:prSet>
      <dgm:spPr/>
    </dgm:pt>
    <dgm:pt modelId="{60879F1E-6810-4BE4-BCFB-4E7FC75451F9}" type="pres">
      <dgm:prSet presAssocID="{8C85EF5D-6B5D-4BEB-A999-35965AF14308}" presName="L2TextContainer" presStyleLbl="bgAccFollowNode1" presStyleIdx="0" presStyleCnt="7"/>
      <dgm:spPr/>
      <dgm:t>
        <a:bodyPr/>
        <a:lstStyle/>
        <a:p>
          <a:endParaRPr lang="en-US"/>
        </a:p>
      </dgm:t>
    </dgm:pt>
    <dgm:pt modelId="{0DFA51B7-8EFA-454E-B877-199BBF9B9334}" type="pres">
      <dgm:prSet presAssocID="{8C85EF5D-6B5D-4BEB-A999-35965AF14308}" presName="FlexibleEmptyPlaceHolder" presStyleCnt="0"/>
      <dgm:spPr/>
    </dgm:pt>
    <dgm:pt modelId="{1538DDA7-371A-49DE-939F-815C9AEA9DB1}" type="pres">
      <dgm:prSet presAssocID="{8C85EF5D-6B5D-4BEB-A999-35965AF14308}" presName="ConnectLine" presStyleLbl="alignNode1" presStyleIdx="0" presStyleCnt="7"/>
      <dgm:spPr>
        <a:solidFill>
          <a:schemeClr val="accent2">
            <a:hueOff val="0"/>
            <a:satOff val="0"/>
            <a:lumOff val="0"/>
            <a:alphaOff val="0"/>
          </a:schemeClr>
        </a:solidFill>
        <a:ln w="6350" cap="flat" cmpd="sng" algn="ctr">
          <a:solidFill>
            <a:schemeClr val="accent2">
              <a:hueOff val="0"/>
              <a:satOff val="0"/>
              <a:lumOff val="0"/>
              <a:alphaOff val="0"/>
            </a:schemeClr>
          </a:solidFill>
          <a:prstDash val="dash"/>
          <a:miter lim="800000"/>
        </a:ln>
        <a:effectLst/>
      </dgm:spPr>
    </dgm:pt>
    <dgm:pt modelId="{0BE0B20B-D505-45B6-87D2-5806208D3CA6}" type="pres">
      <dgm:prSet presAssocID="{8C85EF5D-6B5D-4BEB-A999-35965AF14308}" presName="ConnectorPoint" presStyleLbl="fgAcc1" presStyleIdx="0" presStyleCnt="7"/>
      <dgm:spPr>
        <a:solidFill>
          <a:schemeClr val="lt1">
            <a:alpha val="90000"/>
            <a:hueOff val="0"/>
            <a:satOff val="0"/>
            <a:lumOff val="0"/>
            <a:alphaOff val="0"/>
          </a:schemeClr>
        </a:solidFill>
        <a:ln w="12700" cap="flat" cmpd="sng" algn="ctr">
          <a:noFill/>
          <a:prstDash val="solid"/>
          <a:miter lim="800000"/>
        </a:ln>
        <a:effectLst/>
      </dgm:spPr>
    </dgm:pt>
    <dgm:pt modelId="{EA2A49CF-732F-4304-A54B-668DD65DC03E}" type="pres">
      <dgm:prSet presAssocID="{8C85EF5D-6B5D-4BEB-A999-35965AF14308}" presName="EmptyPlaceHolder" presStyleCnt="0"/>
      <dgm:spPr/>
    </dgm:pt>
    <dgm:pt modelId="{518C43D4-9774-4D84-B420-83FD685489B9}" type="pres">
      <dgm:prSet presAssocID="{6BA0BC86-019C-4B5E-A4F9-6266D3220006}" presName="spaceBetweenRectangles" presStyleCnt="0"/>
      <dgm:spPr/>
    </dgm:pt>
    <dgm:pt modelId="{044B9200-3C88-473B-BE6B-4CCD7259CC56}" type="pres">
      <dgm:prSet presAssocID="{143642DD-DE5F-4DB4-82B9-4030A01B5A3D}" presName="composite" presStyleCnt="0"/>
      <dgm:spPr/>
    </dgm:pt>
    <dgm:pt modelId="{1EB78176-14DC-4E5D-A031-78184010DFD5}" type="pres">
      <dgm:prSet presAssocID="{143642DD-DE5F-4DB4-82B9-4030A01B5A3D}" presName="L1TextContainer" presStyleLbl="revTx" presStyleIdx="1" presStyleCnt="7">
        <dgm:presLayoutVars>
          <dgm:chMax val="1"/>
          <dgm:chPref val="1"/>
          <dgm:bulletEnabled val="1"/>
        </dgm:presLayoutVars>
      </dgm:prSet>
      <dgm:spPr/>
      <dgm:t>
        <a:bodyPr/>
        <a:lstStyle/>
        <a:p>
          <a:endParaRPr lang="en-US"/>
        </a:p>
      </dgm:t>
    </dgm:pt>
    <dgm:pt modelId="{2E3B6156-E195-4254-B245-C0F44A2CD6EB}" type="pres">
      <dgm:prSet presAssocID="{143642DD-DE5F-4DB4-82B9-4030A01B5A3D}" presName="L2TextContainerWrapper" presStyleCnt="0">
        <dgm:presLayoutVars>
          <dgm:chMax val="0"/>
          <dgm:chPref val="0"/>
          <dgm:bulletEnabled val="1"/>
        </dgm:presLayoutVars>
      </dgm:prSet>
      <dgm:spPr/>
    </dgm:pt>
    <dgm:pt modelId="{0A043094-6FC9-432D-9D03-5B95C86D7E4F}" type="pres">
      <dgm:prSet presAssocID="{143642DD-DE5F-4DB4-82B9-4030A01B5A3D}" presName="L2TextContainer" presStyleLbl="bgAccFollowNode1" presStyleIdx="1" presStyleCnt="7"/>
      <dgm:spPr/>
      <dgm:t>
        <a:bodyPr/>
        <a:lstStyle/>
        <a:p>
          <a:endParaRPr lang="en-US"/>
        </a:p>
      </dgm:t>
    </dgm:pt>
    <dgm:pt modelId="{E6AB498D-49CC-4545-9E87-6AD476E99AC0}" type="pres">
      <dgm:prSet presAssocID="{143642DD-DE5F-4DB4-82B9-4030A01B5A3D}" presName="FlexibleEmptyPlaceHolder" presStyleCnt="0"/>
      <dgm:spPr/>
    </dgm:pt>
    <dgm:pt modelId="{690219A5-B736-45DD-8F44-3E3E7F3AF9D5}" type="pres">
      <dgm:prSet presAssocID="{143642DD-DE5F-4DB4-82B9-4030A01B5A3D}" presName="ConnectLine" presStyleLbl="alignNode1" presStyleIdx="1" presStyleCnt="7"/>
      <dgm:spPr>
        <a:solidFill>
          <a:schemeClr val="accent2">
            <a:hueOff val="-220562"/>
            <a:satOff val="249"/>
            <a:lumOff val="588"/>
            <a:alphaOff val="0"/>
          </a:schemeClr>
        </a:solidFill>
        <a:ln w="6350" cap="flat" cmpd="sng" algn="ctr">
          <a:solidFill>
            <a:schemeClr val="accent2">
              <a:hueOff val="-220562"/>
              <a:satOff val="249"/>
              <a:lumOff val="588"/>
              <a:alphaOff val="0"/>
            </a:schemeClr>
          </a:solidFill>
          <a:prstDash val="dash"/>
          <a:miter lim="800000"/>
        </a:ln>
        <a:effectLst/>
      </dgm:spPr>
    </dgm:pt>
    <dgm:pt modelId="{5754B88F-719E-44DC-AE59-F3E2A9B40C38}" type="pres">
      <dgm:prSet presAssocID="{143642DD-DE5F-4DB4-82B9-4030A01B5A3D}" presName="ConnectorPoint" presStyleLbl="fgAcc1" presStyleIdx="1" presStyleCnt="7"/>
      <dgm:spPr>
        <a:solidFill>
          <a:schemeClr val="lt1">
            <a:alpha val="90000"/>
            <a:hueOff val="0"/>
            <a:satOff val="0"/>
            <a:lumOff val="0"/>
            <a:alphaOff val="0"/>
          </a:schemeClr>
        </a:solidFill>
        <a:ln w="12700" cap="flat" cmpd="sng" algn="ctr">
          <a:noFill/>
          <a:prstDash val="solid"/>
          <a:miter lim="800000"/>
        </a:ln>
        <a:effectLst/>
      </dgm:spPr>
    </dgm:pt>
    <dgm:pt modelId="{8E5CA846-8A65-4E59-972A-4B4005D6F9C2}" type="pres">
      <dgm:prSet presAssocID="{143642DD-DE5F-4DB4-82B9-4030A01B5A3D}" presName="EmptyPlaceHolder" presStyleCnt="0"/>
      <dgm:spPr/>
    </dgm:pt>
    <dgm:pt modelId="{92F4807A-24B8-48A1-9A5F-49E0225E34BD}" type="pres">
      <dgm:prSet presAssocID="{3A344C16-D5FB-4C0D-A1E6-EC49C9D850D1}" presName="spaceBetweenRectangles" presStyleCnt="0"/>
      <dgm:spPr/>
    </dgm:pt>
    <dgm:pt modelId="{24061D8B-BA64-448E-926B-BF3BE83175BA}" type="pres">
      <dgm:prSet presAssocID="{544422F0-3F06-474F-B1E7-6004904CC3D1}" presName="composite" presStyleCnt="0"/>
      <dgm:spPr/>
    </dgm:pt>
    <dgm:pt modelId="{CE247000-2D12-4F0A-BEDE-5D1192457D94}" type="pres">
      <dgm:prSet presAssocID="{544422F0-3F06-474F-B1E7-6004904CC3D1}" presName="L1TextContainer" presStyleLbl="revTx" presStyleIdx="2" presStyleCnt="7">
        <dgm:presLayoutVars>
          <dgm:chMax val="1"/>
          <dgm:chPref val="1"/>
          <dgm:bulletEnabled val="1"/>
        </dgm:presLayoutVars>
      </dgm:prSet>
      <dgm:spPr/>
      <dgm:t>
        <a:bodyPr/>
        <a:lstStyle/>
        <a:p>
          <a:endParaRPr lang="en-US"/>
        </a:p>
      </dgm:t>
    </dgm:pt>
    <dgm:pt modelId="{4569BB2F-1E20-4612-85A1-717B37C3583B}" type="pres">
      <dgm:prSet presAssocID="{544422F0-3F06-474F-B1E7-6004904CC3D1}" presName="L2TextContainerWrapper" presStyleCnt="0">
        <dgm:presLayoutVars>
          <dgm:chMax val="0"/>
          <dgm:chPref val="0"/>
          <dgm:bulletEnabled val="1"/>
        </dgm:presLayoutVars>
      </dgm:prSet>
      <dgm:spPr/>
    </dgm:pt>
    <dgm:pt modelId="{5ACE8F6C-9575-455E-A764-383BE9B4CD7B}" type="pres">
      <dgm:prSet presAssocID="{544422F0-3F06-474F-B1E7-6004904CC3D1}" presName="L2TextContainer" presStyleLbl="bgAccFollowNode1" presStyleIdx="2" presStyleCnt="7"/>
      <dgm:spPr/>
      <dgm:t>
        <a:bodyPr/>
        <a:lstStyle/>
        <a:p>
          <a:endParaRPr lang="en-US"/>
        </a:p>
      </dgm:t>
    </dgm:pt>
    <dgm:pt modelId="{DE09FE61-B5D6-4CF4-96A9-23609C852040}" type="pres">
      <dgm:prSet presAssocID="{544422F0-3F06-474F-B1E7-6004904CC3D1}" presName="FlexibleEmptyPlaceHolder" presStyleCnt="0"/>
      <dgm:spPr/>
    </dgm:pt>
    <dgm:pt modelId="{D7CA4EC4-745D-460B-AA9F-229347EF66D5}" type="pres">
      <dgm:prSet presAssocID="{544422F0-3F06-474F-B1E7-6004904CC3D1}" presName="ConnectLine" presStyleLbl="alignNode1" presStyleIdx="2" presStyleCnt="7"/>
      <dgm:spPr>
        <a:solidFill>
          <a:schemeClr val="accent2">
            <a:hueOff val="-441124"/>
            <a:satOff val="497"/>
            <a:lumOff val="1177"/>
            <a:alphaOff val="0"/>
          </a:schemeClr>
        </a:solidFill>
        <a:ln w="6350" cap="flat" cmpd="sng" algn="ctr">
          <a:solidFill>
            <a:schemeClr val="accent2">
              <a:hueOff val="-441124"/>
              <a:satOff val="497"/>
              <a:lumOff val="1177"/>
              <a:alphaOff val="0"/>
            </a:schemeClr>
          </a:solidFill>
          <a:prstDash val="dash"/>
          <a:miter lim="800000"/>
        </a:ln>
        <a:effectLst/>
      </dgm:spPr>
    </dgm:pt>
    <dgm:pt modelId="{23AF4B39-0ACC-47B0-87B1-2B1969164876}" type="pres">
      <dgm:prSet presAssocID="{544422F0-3F06-474F-B1E7-6004904CC3D1}" presName="ConnectorPoint" presStyleLbl="fgAcc1" presStyleIdx="2" presStyleCnt="7"/>
      <dgm:spPr>
        <a:solidFill>
          <a:schemeClr val="lt1">
            <a:alpha val="90000"/>
            <a:hueOff val="0"/>
            <a:satOff val="0"/>
            <a:lumOff val="0"/>
            <a:alphaOff val="0"/>
          </a:schemeClr>
        </a:solidFill>
        <a:ln w="12700" cap="flat" cmpd="sng" algn="ctr">
          <a:noFill/>
          <a:prstDash val="solid"/>
          <a:miter lim="800000"/>
        </a:ln>
        <a:effectLst/>
      </dgm:spPr>
    </dgm:pt>
    <dgm:pt modelId="{E4B9EEFA-3AAB-45C9-9D5F-C9595FCF8DD9}" type="pres">
      <dgm:prSet presAssocID="{544422F0-3F06-474F-B1E7-6004904CC3D1}" presName="EmptyPlaceHolder" presStyleCnt="0"/>
      <dgm:spPr/>
    </dgm:pt>
    <dgm:pt modelId="{84B6D293-1F28-4002-B37B-CBA3971A38E8}" type="pres">
      <dgm:prSet presAssocID="{4151230F-7E21-48F3-B0CB-831E6905277E}" presName="spaceBetweenRectangles" presStyleCnt="0"/>
      <dgm:spPr/>
    </dgm:pt>
    <dgm:pt modelId="{59452A18-C7D0-4FA8-BC09-C37A2920EEFF}" type="pres">
      <dgm:prSet presAssocID="{C4295074-865A-4642-A5DE-F84040648F1D}" presName="composite" presStyleCnt="0"/>
      <dgm:spPr/>
    </dgm:pt>
    <dgm:pt modelId="{548AFDC2-0926-4F85-BB49-19BA64E99BC7}" type="pres">
      <dgm:prSet presAssocID="{C4295074-865A-4642-A5DE-F84040648F1D}" presName="L1TextContainer" presStyleLbl="revTx" presStyleIdx="3" presStyleCnt="7">
        <dgm:presLayoutVars>
          <dgm:chMax val="1"/>
          <dgm:chPref val="1"/>
          <dgm:bulletEnabled val="1"/>
        </dgm:presLayoutVars>
      </dgm:prSet>
      <dgm:spPr/>
      <dgm:t>
        <a:bodyPr/>
        <a:lstStyle/>
        <a:p>
          <a:endParaRPr lang="en-US"/>
        </a:p>
      </dgm:t>
    </dgm:pt>
    <dgm:pt modelId="{E1740690-C31C-4D62-B5C5-EC1C5BEE5923}" type="pres">
      <dgm:prSet presAssocID="{C4295074-865A-4642-A5DE-F84040648F1D}" presName="L2TextContainerWrapper" presStyleCnt="0">
        <dgm:presLayoutVars>
          <dgm:chMax val="0"/>
          <dgm:chPref val="0"/>
          <dgm:bulletEnabled val="1"/>
        </dgm:presLayoutVars>
      </dgm:prSet>
      <dgm:spPr/>
    </dgm:pt>
    <dgm:pt modelId="{61BD6122-6B6F-40C6-B376-6DF223C30408}" type="pres">
      <dgm:prSet presAssocID="{C4295074-865A-4642-A5DE-F84040648F1D}" presName="L2TextContainer" presStyleLbl="bgAccFollowNode1" presStyleIdx="3" presStyleCnt="7"/>
      <dgm:spPr/>
      <dgm:t>
        <a:bodyPr/>
        <a:lstStyle/>
        <a:p>
          <a:endParaRPr lang="en-US"/>
        </a:p>
      </dgm:t>
    </dgm:pt>
    <dgm:pt modelId="{704F8CC3-C837-45A5-8C17-AFF49256714B}" type="pres">
      <dgm:prSet presAssocID="{C4295074-865A-4642-A5DE-F84040648F1D}" presName="FlexibleEmptyPlaceHolder" presStyleCnt="0"/>
      <dgm:spPr/>
    </dgm:pt>
    <dgm:pt modelId="{5B1869CC-F3DB-496C-9252-84BF41421A42}" type="pres">
      <dgm:prSet presAssocID="{C4295074-865A-4642-A5DE-F84040648F1D}" presName="ConnectLine" presStyleLbl="alignNode1" presStyleIdx="3" presStyleCnt="7"/>
      <dgm:spPr>
        <a:solidFill>
          <a:schemeClr val="accent2">
            <a:hueOff val="-661686"/>
            <a:satOff val="746"/>
            <a:lumOff val="1765"/>
            <a:alphaOff val="0"/>
          </a:schemeClr>
        </a:solidFill>
        <a:ln w="6350" cap="flat" cmpd="sng" algn="ctr">
          <a:solidFill>
            <a:schemeClr val="accent2">
              <a:hueOff val="-661686"/>
              <a:satOff val="746"/>
              <a:lumOff val="1765"/>
              <a:alphaOff val="0"/>
            </a:schemeClr>
          </a:solidFill>
          <a:prstDash val="dash"/>
          <a:miter lim="800000"/>
        </a:ln>
        <a:effectLst/>
      </dgm:spPr>
    </dgm:pt>
    <dgm:pt modelId="{49F7EAA9-A1D3-4DD7-BA9D-0A48FF2AEAAF}" type="pres">
      <dgm:prSet presAssocID="{C4295074-865A-4642-A5DE-F84040648F1D}" presName="ConnectorPoint" presStyleLbl="fgAcc1" presStyleIdx="3" presStyleCnt="7"/>
      <dgm:spPr>
        <a:solidFill>
          <a:schemeClr val="lt1">
            <a:alpha val="90000"/>
            <a:hueOff val="0"/>
            <a:satOff val="0"/>
            <a:lumOff val="0"/>
            <a:alphaOff val="0"/>
          </a:schemeClr>
        </a:solidFill>
        <a:ln w="12700" cap="flat" cmpd="sng" algn="ctr">
          <a:noFill/>
          <a:prstDash val="solid"/>
          <a:miter lim="800000"/>
        </a:ln>
        <a:effectLst/>
      </dgm:spPr>
    </dgm:pt>
    <dgm:pt modelId="{D047FF98-65E1-4381-9863-9F4F0779D9AA}" type="pres">
      <dgm:prSet presAssocID="{C4295074-865A-4642-A5DE-F84040648F1D}" presName="EmptyPlaceHolder" presStyleCnt="0"/>
      <dgm:spPr/>
    </dgm:pt>
    <dgm:pt modelId="{FB3C3AF5-3225-4971-BC18-D3A673E22DCE}" type="pres">
      <dgm:prSet presAssocID="{BDF524B3-544A-4E50-B29E-61117681C650}" presName="spaceBetweenRectangles" presStyleCnt="0"/>
      <dgm:spPr/>
    </dgm:pt>
    <dgm:pt modelId="{11E57D54-882D-4D45-A065-C770A240C60C}" type="pres">
      <dgm:prSet presAssocID="{F96B4D5E-3863-4A9C-ACD2-787C55A29264}" presName="composite" presStyleCnt="0"/>
      <dgm:spPr/>
    </dgm:pt>
    <dgm:pt modelId="{A140AA33-6228-4B2E-B4D2-601A2DC12FD6}" type="pres">
      <dgm:prSet presAssocID="{F96B4D5E-3863-4A9C-ACD2-787C55A29264}" presName="L1TextContainer" presStyleLbl="revTx" presStyleIdx="4" presStyleCnt="7">
        <dgm:presLayoutVars>
          <dgm:chMax val="1"/>
          <dgm:chPref val="1"/>
          <dgm:bulletEnabled val="1"/>
        </dgm:presLayoutVars>
      </dgm:prSet>
      <dgm:spPr/>
      <dgm:t>
        <a:bodyPr/>
        <a:lstStyle/>
        <a:p>
          <a:endParaRPr lang="en-US"/>
        </a:p>
      </dgm:t>
    </dgm:pt>
    <dgm:pt modelId="{11D37A51-A36A-4236-978A-AA3C13F1461D}" type="pres">
      <dgm:prSet presAssocID="{F96B4D5E-3863-4A9C-ACD2-787C55A29264}" presName="L2TextContainerWrapper" presStyleCnt="0">
        <dgm:presLayoutVars>
          <dgm:chMax val="0"/>
          <dgm:chPref val="0"/>
          <dgm:bulletEnabled val="1"/>
        </dgm:presLayoutVars>
      </dgm:prSet>
      <dgm:spPr/>
    </dgm:pt>
    <dgm:pt modelId="{C642438E-CC6F-4A42-8860-2CA05DD3564E}" type="pres">
      <dgm:prSet presAssocID="{F96B4D5E-3863-4A9C-ACD2-787C55A29264}" presName="L2TextContainer" presStyleLbl="bgAccFollowNode1" presStyleIdx="4" presStyleCnt="7"/>
      <dgm:spPr/>
      <dgm:t>
        <a:bodyPr/>
        <a:lstStyle/>
        <a:p>
          <a:endParaRPr lang="en-US"/>
        </a:p>
      </dgm:t>
    </dgm:pt>
    <dgm:pt modelId="{CA9510E3-036F-4A13-A10C-8DF0E21F3065}" type="pres">
      <dgm:prSet presAssocID="{F96B4D5E-3863-4A9C-ACD2-787C55A29264}" presName="FlexibleEmptyPlaceHolder" presStyleCnt="0"/>
      <dgm:spPr/>
    </dgm:pt>
    <dgm:pt modelId="{BF3E996E-572F-4BBA-B115-910FE3B8BB14}" type="pres">
      <dgm:prSet presAssocID="{F96B4D5E-3863-4A9C-ACD2-787C55A29264}" presName="ConnectLine" presStyleLbl="alignNode1" presStyleIdx="4" presStyleCnt="7"/>
      <dgm:spPr>
        <a:solidFill>
          <a:schemeClr val="accent2">
            <a:hueOff val="-882249"/>
            <a:satOff val="995"/>
            <a:lumOff val="2353"/>
            <a:alphaOff val="0"/>
          </a:schemeClr>
        </a:solidFill>
        <a:ln w="6350" cap="flat" cmpd="sng" algn="ctr">
          <a:solidFill>
            <a:schemeClr val="accent2">
              <a:hueOff val="-882249"/>
              <a:satOff val="995"/>
              <a:lumOff val="2353"/>
              <a:alphaOff val="0"/>
            </a:schemeClr>
          </a:solidFill>
          <a:prstDash val="dash"/>
          <a:miter lim="800000"/>
        </a:ln>
        <a:effectLst/>
      </dgm:spPr>
    </dgm:pt>
    <dgm:pt modelId="{5125DE51-B1B5-4552-B9A8-5BAA0B288441}" type="pres">
      <dgm:prSet presAssocID="{F96B4D5E-3863-4A9C-ACD2-787C55A29264}" presName="ConnectorPoint" presStyleLbl="fgAcc1" presStyleIdx="4" presStyleCnt="7"/>
      <dgm:spPr>
        <a:solidFill>
          <a:schemeClr val="lt1">
            <a:alpha val="90000"/>
            <a:hueOff val="0"/>
            <a:satOff val="0"/>
            <a:lumOff val="0"/>
            <a:alphaOff val="0"/>
          </a:schemeClr>
        </a:solidFill>
        <a:ln w="12700" cap="flat" cmpd="sng" algn="ctr">
          <a:noFill/>
          <a:prstDash val="solid"/>
          <a:miter lim="800000"/>
        </a:ln>
        <a:effectLst/>
      </dgm:spPr>
    </dgm:pt>
    <dgm:pt modelId="{C9F46D90-B93E-4F3A-82CD-031E58ADC7BB}" type="pres">
      <dgm:prSet presAssocID="{F96B4D5E-3863-4A9C-ACD2-787C55A29264}" presName="EmptyPlaceHolder" presStyleCnt="0"/>
      <dgm:spPr/>
    </dgm:pt>
    <dgm:pt modelId="{0DB3935C-1FA3-4D0C-8DC0-4B573DE8117F}" type="pres">
      <dgm:prSet presAssocID="{1EC22321-9031-4737-A9B3-F7A1F32B665C}" presName="spaceBetweenRectangles" presStyleCnt="0"/>
      <dgm:spPr/>
    </dgm:pt>
    <dgm:pt modelId="{AC73EE49-38F4-4956-A626-C2E3EFCC4EC0}" type="pres">
      <dgm:prSet presAssocID="{46DFD99A-02B8-4DDA-BD4C-5331EFCE02C4}" presName="composite" presStyleCnt="0"/>
      <dgm:spPr/>
    </dgm:pt>
    <dgm:pt modelId="{5215B041-B2F0-4135-BF03-05E43E83A7CD}" type="pres">
      <dgm:prSet presAssocID="{46DFD99A-02B8-4DDA-BD4C-5331EFCE02C4}" presName="L1TextContainer" presStyleLbl="revTx" presStyleIdx="5" presStyleCnt="7">
        <dgm:presLayoutVars>
          <dgm:chMax val="1"/>
          <dgm:chPref val="1"/>
          <dgm:bulletEnabled val="1"/>
        </dgm:presLayoutVars>
      </dgm:prSet>
      <dgm:spPr/>
      <dgm:t>
        <a:bodyPr/>
        <a:lstStyle/>
        <a:p>
          <a:endParaRPr lang="en-US"/>
        </a:p>
      </dgm:t>
    </dgm:pt>
    <dgm:pt modelId="{9FB076C1-62BA-4318-802F-9323DD357D25}" type="pres">
      <dgm:prSet presAssocID="{46DFD99A-02B8-4DDA-BD4C-5331EFCE02C4}" presName="L2TextContainerWrapper" presStyleCnt="0">
        <dgm:presLayoutVars>
          <dgm:chMax val="0"/>
          <dgm:chPref val="0"/>
          <dgm:bulletEnabled val="1"/>
        </dgm:presLayoutVars>
      </dgm:prSet>
      <dgm:spPr/>
    </dgm:pt>
    <dgm:pt modelId="{C0773ED2-BA5D-49BD-9728-E08EE2C02311}" type="pres">
      <dgm:prSet presAssocID="{46DFD99A-02B8-4DDA-BD4C-5331EFCE02C4}" presName="L2TextContainer" presStyleLbl="bgAccFollowNode1" presStyleIdx="5" presStyleCnt="7"/>
      <dgm:spPr/>
      <dgm:t>
        <a:bodyPr/>
        <a:lstStyle/>
        <a:p>
          <a:endParaRPr lang="en-US"/>
        </a:p>
      </dgm:t>
    </dgm:pt>
    <dgm:pt modelId="{C16BBC8C-6FAB-4AA6-B614-D95D0D319ABC}" type="pres">
      <dgm:prSet presAssocID="{46DFD99A-02B8-4DDA-BD4C-5331EFCE02C4}" presName="FlexibleEmptyPlaceHolder" presStyleCnt="0"/>
      <dgm:spPr/>
    </dgm:pt>
    <dgm:pt modelId="{FCC46334-52D1-414C-8463-BB07C7476280}" type="pres">
      <dgm:prSet presAssocID="{46DFD99A-02B8-4DDA-BD4C-5331EFCE02C4}" presName="ConnectLine" presStyleLbl="alignNode1" presStyleIdx="5" presStyleCnt="7"/>
      <dgm:spPr>
        <a:solidFill>
          <a:schemeClr val="accent2">
            <a:hueOff val="-1102811"/>
            <a:satOff val="1243"/>
            <a:lumOff val="2942"/>
            <a:alphaOff val="0"/>
          </a:schemeClr>
        </a:solidFill>
        <a:ln w="6350" cap="flat" cmpd="sng" algn="ctr">
          <a:solidFill>
            <a:schemeClr val="accent2">
              <a:hueOff val="-1102811"/>
              <a:satOff val="1243"/>
              <a:lumOff val="2942"/>
              <a:alphaOff val="0"/>
            </a:schemeClr>
          </a:solidFill>
          <a:prstDash val="dash"/>
          <a:miter lim="800000"/>
        </a:ln>
        <a:effectLst/>
      </dgm:spPr>
    </dgm:pt>
    <dgm:pt modelId="{F8FD7054-4740-49B1-8817-B65D281510F0}" type="pres">
      <dgm:prSet presAssocID="{46DFD99A-02B8-4DDA-BD4C-5331EFCE02C4}" presName="ConnectorPoint" presStyleLbl="fgAcc1" presStyleIdx="5" presStyleCnt="7"/>
      <dgm:spPr>
        <a:solidFill>
          <a:schemeClr val="lt1">
            <a:alpha val="90000"/>
            <a:hueOff val="0"/>
            <a:satOff val="0"/>
            <a:lumOff val="0"/>
            <a:alphaOff val="0"/>
          </a:schemeClr>
        </a:solidFill>
        <a:ln w="12700" cap="flat" cmpd="sng" algn="ctr">
          <a:noFill/>
          <a:prstDash val="solid"/>
          <a:miter lim="800000"/>
        </a:ln>
        <a:effectLst/>
      </dgm:spPr>
    </dgm:pt>
    <dgm:pt modelId="{8245683C-D0EC-400A-8B89-CB1D16542A13}" type="pres">
      <dgm:prSet presAssocID="{46DFD99A-02B8-4DDA-BD4C-5331EFCE02C4}" presName="EmptyPlaceHolder" presStyleCnt="0"/>
      <dgm:spPr/>
    </dgm:pt>
    <dgm:pt modelId="{F1B693DB-F50D-40C4-807A-E6D7CAECDE83}" type="pres">
      <dgm:prSet presAssocID="{A2917663-8C77-42CC-9AB9-15227DE4C8E9}" presName="spaceBetweenRectangles" presStyleCnt="0"/>
      <dgm:spPr/>
    </dgm:pt>
    <dgm:pt modelId="{2BCFD4C0-6C94-44D3-A7CA-42B495429610}" type="pres">
      <dgm:prSet presAssocID="{B0968091-FD20-4EA2-BF28-1F1102249D6A}" presName="composite" presStyleCnt="0"/>
      <dgm:spPr/>
    </dgm:pt>
    <dgm:pt modelId="{AB8DB5ED-894F-4D25-8EB4-C9DAEE28926F}" type="pres">
      <dgm:prSet presAssocID="{B0968091-FD20-4EA2-BF28-1F1102249D6A}" presName="L1TextContainer" presStyleLbl="revTx" presStyleIdx="6" presStyleCnt="7">
        <dgm:presLayoutVars>
          <dgm:chMax val="1"/>
          <dgm:chPref val="1"/>
          <dgm:bulletEnabled val="1"/>
        </dgm:presLayoutVars>
      </dgm:prSet>
      <dgm:spPr/>
      <dgm:t>
        <a:bodyPr/>
        <a:lstStyle/>
        <a:p>
          <a:endParaRPr lang="en-US"/>
        </a:p>
      </dgm:t>
    </dgm:pt>
    <dgm:pt modelId="{6BAF8494-E4A9-444D-AB0E-3881CB6AFF83}" type="pres">
      <dgm:prSet presAssocID="{B0968091-FD20-4EA2-BF28-1F1102249D6A}" presName="L2TextContainerWrapper" presStyleCnt="0">
        <dgm:presLayoutVars>
          <dgm:chMax val="0"/>
          <dgm:chPref val="0"/>
          <dgm:bulletEnabled val="1"/>
        </dgm:presLayoutVars>
      </dgm:prSet>
      <dgm:spPr/>
    </dgm:pt>
    <dgm:pt modelId="{78EBA91A-2A50-4968-82ED-6111E3057CDA}" type="pres">
      <dgm:prSet presAssocID="{B0968091-FD20-4EA2-BF28-1F1102249D6A}" presName="L2TextContainer" presStyleLbl="bgAccFollowNode1" presStyleIdx="6" presStyleCnt="7"/>
      <dgm:spPr/>
      <dgm:t>
        <a:bodyPr/>
        <a:lstStyle/>
        <a:p>
          <a:endParaRPr lang="en-US"/>
        </a:p>
      </dgm:t>
    </dgm:pt>
    <dgm:pt modelId="{BD9D24F2-51C0-4C13-925B-00607AF8ACF3}" type="pres">
      <dgm:prSet presAssocID="{B0968091-FD20-4EA2-BF28-1F1102249D6A}" presName="FlexibleEmptyPlaceHolder" presStyleCnt="0"/>
      <dgm:spPr/>
    </dgm:pt>
    <dgm:pt modelId="{33E29CD6-DBDD-45D3-84C4-3FC2C3F5B42F}" type="pres">
      <dgm:prSet presAssocID="{B0968091-FD20-4EA2-BF28-1F1102249D6A}" presName="ConnectLine" presStyleLbl="alignNode1" presStyleIdx="6" presStyleCnt="7"/>
      <dgm:spPr>
        <a:solidFill>
          <a:schemeClr val="accent2">
            <a:hueOff val="-1323373"/>
            <a:satOff val="1492"/>
            <a:lumOff val="3530"/>
            <a:alphaOff val="0"/>
          </a:schemeClr>
        </a:solidFill>
        <a:ln w="6350" cap="flat" cmpd="sng" algn="ctr">
          <a:solidFill>
            <a:schemeClr val="accent2">
              <a:hueOff val="-1323373"/>
              <a:satOff val="1492"/>
              <a:lumOff val="3530"/>
              <a:alphaOff val="0"/>
            </a:schemeClr>
          </a:solidFill>
          <a:prstDash val="dash"/>
          <a:miter lim="800000"/>
        </a:ln>
        <a:effectLst/>
      </dgm:spPr>
    </dgm:pt>
    <dgm:pt modelId="{C7B3CEF4-580E-4916-B080-E8C0A5474432}" type="pres">
      <dgm:prSet presAssocID="{B0968091-FD20-4EA2-BF28-1F1102249D6A}" presName="ConnectorPoint" presStyleLbl="fgAcc1" presStyleIdx="6" presStyleCnt="7"/>
      <dgm:spPr>
        <a:solidFill>
          <a:schemeClr val="lt1">
            <a:alpha val="90000"/>
            <a:hueOff val="0"/>
            <a:satOff val="0"/>
            <a:lumOff val="0"/>
            <a:alphaOff val="0"/>
          </a:schemeClr>
        </a:solidFill>
        <a:ln w="12700" cap="flat" cmpd="sng" algn="ctr">
          <a:noFill/>
          <a:prstDash val="solid"/>
          <a:miter lim="800000"/>
        </a:ln>
        <a:effectLst/>
      </dgm:spPr>
    </dgm:pt>
    <dgm:pt modelId="{F4DC29D1-B5B9-480A-A4EB-C24BE5E258B7}" type="pres">
      <dgm:prSet presAssocID="{B0968091-FD20-4EA2-BF28-1F1102249D6A}" presName="EmptyPlaceHolder" presStyleCnt="0"/>
      <dgm:spPr/>
    </dgm:pt>
  </dgm:ptLst>
  <dgm:cxnLst>
    <dgm:cxn modelId="{E5E8A310-F894-4776-9484-49BB8D0C0384}" type="presOf" srcId="{879CA4A4-9A71-444A-89D7-151BFE4BC563}" destId="{82E76146-8456-4349-B8D0-7A9CF363319C}" srcOrd="0" destOrd="0" presId="urn:microsoft.com/office/officeart/2017/3/layout/HorizontalPathTimeline"/>
    <dgm:cxn modelId="{C36E220B-5863-447D-99FF-82153FF57DA5}" type="presOf" srcId="{F96B4D5E-3863-4A9C-ACD2-787C55A29264}" destId="{A140AA33-6228-4B2E-B4D2-601A2DC12FD6}" srcOrd="0" destOrd="0" presId="urn:microsoft.com/office/officeart/2017/3/layout/HorizontalPathTimeline"/>
    <dgm:cxn modelId="{6E1E850C-A68B-47AD-96CB-368997245A6F}" type="presOf" srcId="{8C4F8BD6-F694-49F3-B655-DCEC23AF4C72}" destId="{C0773ED2-BA5D-49BD-9728-E08EE2C02311}" srcOrd="0" destOrd="0" presId="urn:microsoft.com/office/officeart/2017/3/layout/HorizontalPathTimeline"/>
    <dgm:cxn modelId="{02C57DA7-FD31-48AA-B286-EBA041541A2E}" srcId="{F96B4D5E-3863-4A9C-ACD2-787C55A29264}" destId="{314A3EE9-1D34-4BE6-8840-7803AFC8BC13}" srcOrd="0" destOrd="0" parTransId="{F9909653-B7AD-4785-88C5-1FB13BD25A0B}" sibTransId="{6674845B-6838-4D86-BBE4-7E7437DB7019}"/>
    <dgm:cxn modelId="{CEE3225C-3353-48C9-AA53-280B445CE00E}" type="presOf" srcId="{314A3EE9-1D34-4BE6-8840-7803AFC8BC13}" destId="{C642438E-CC6F-4A42-8860-2CA05DD3564E}" srcOrd="0" destOrd="0" presId="urn:microsoft.com/office/officeart/2017/3/layout/HorizontalPathTimeline"/>
    <dgm:cxn modelId="{324AC2A9-DC4B-4B17-9791-0F99F914644D}" srcId="{8C85EF5D-6B5D-4BEB-A999-35965AF14308}" destId="{AFF3BC62-73DE-4C84-89B4-3E4D9A2BABFF}" srcOrd="0" destOrd="0" parTransId="{C349AD6D-207F-4E20-BEDB-B66A5CA46841}" sibTransId="{9986AFEA-DA19-46E6-BB06-FBC3EB308D81}"/>
    <dgm:cxn modelId="{DAE0537D-0815-4614-B52D-217410D8D620}" type="presOf" srcId="{E2133E27-3621-4C54-9EAF-00BBA34DF96A}" destId="{5ACE8F6C-9575-455E-A764-383BE9B4CD7B}" srcOrd="0" destOrd="0" presId="urn:microsoft.com/office/officeart/2017/3/layout/HorizontalPathTimeline"/>
    <dgm:cxn modelId="{0F32A7F0-31BE-4946-94E1-99A5BAC2D93F}" type="presOf" srcId="{143642DD-DE5F-4DB4-82B9-4030A01B5A3D}" destId="{1EB78176-14DC-4E5D-A031-78184010DFD5}" srcOrd="0" destOrd="0" presId="urn:microsoft.com/office/officeart/2017/3/layout/HorizontalPathTimeline"/>
    <dgm:cxn modelId="{B9516010-BBB5-475B-9878-0371EB385DE1}" type="presOf" srcId="{544422F0-3F06-474F-B1E7-6004904CC3D1}" destId="{CE247000-2D12-4F0A-BEDE-5D1192457D94}" srcOrd="0" destOrd="0" presId="urn:microsoft.com/office/officeart/2017/3/layout/HorizontalPathTimeline"/>
    <dgm:cxn modelId="{A6B357CA-BCD2-47F7-AFC9-0EA1A314929D}" type="presOf" srcId="{46DFD99A-02B8-4DDA-BD4C-5331EFCE02C4}" destId="{5215B041-B2F0-4135-BF03-05E43E83A7CD}" srcOrd="0" destOrd="0" presId="urn:microsoft.com/office/officeart/2017/3/layout/HorizontalPathTimeline"/>
    <dgm:cxn modelId="{35ACC7C3-D1BD-45DA-AE97-D91C83E2C37D}" srcId="{46DFD99A-02B8-4DDA-BD4C-5331EFCE02C4}" destId="{8C4F8BD6-F694-49F3-B655-DCEC23AF4C72}" srcOrd="0" destOrd="0" parTransId="{E44FC558-E9D2-4907-9377-C9924AF7DA97}" sibTransId="{9A0A0490-42E4-4F42-99CD-DDFEF33F2023}"/>
    <dgm:cxn modelId="{2E3639C4-790D-4A2F-9099-EDE72C44879F}" type="presOf" srcId="{049E56FE-9D47-4C47-95D0-603030EF7EBB}" destId="{0A043094-6FC9-432D-9D03-5B95C86D7E4F}" srcOrd="0" destOrd="0" presId="urn:microsoft.com/office/officeart/2017/3/layout/HorizontalPathTimeline"/>
    <dgm:cxn modelId="{5FE4DE32-AB07-40C0-A327-9205264B7B80}" type="presOf" srcId="{4CBE7A46-2FD8-4E76-90DE-A504B52C4B5E}" destId="{61BD6122-6B6F-40C6-B376-6DF223C30408}" srcOrd="0" destOrd="0" presId="urn:microsoft.com/office/officeart/2017/3/layout/HorizontalPathTimeline"/>
    <dgm:cxn modelId="{8EDCFB4A-14C6-4272-867B-79737D842463}" srcId="{879CA4A4-9A71-444A-89D7-151BFE4BC563}" destId="{8C85EF5D-6B5D-4BEB-A999-35965AF14308}" srcOrd="0" destOrd="0" parTransId="{F57EFD11-4203-48D9-97A8-B4889CD414BE}" sibTransId="{6BA0BC86-019C-4B5E-A4F9-6266D3220006}"/>
    <dgm:cxn modelId="{DB5C8038-2F26-4D44-AFD0-412CEBBFA447}" srcId="{879CA4A4-9A71-444A-89D7-151BFE4BC563}" destId="{46DFD99A-02B8-4DDA-BD4C-5331EFCE02C4}" srcOrd="5" destOrd="0" parTransId="{8B155478-6C7A-4905-A90B-E4B821E6A693}" sibTransId="{A2917663-8C77-42CC-9AB9-15227DE4C8E9}"/>
    <dgm:cxn modelId="{5A8E8E56-CBED-4A46-BED3-26FC5FEEDB5B}" srcId="{544422F0-3F06-474F-B1E7-6004904CC3D1}" destId="{E2133E27-3621-4C54-9EAF-00BBA34DF96A}" srcOrd="0" destOrd="0" parTransId="{35100186-1D74-4A50-9546-1FB62DADF75E}" sibTransId="{8B6B8AD3-150E-4665-B77E-A70598C058E9}"/>
    <dgm:cxn modelId="{62E4E9D6-5B5D-4F96-A0CA-42D7CD4E5059}" srcId="{B0968091-FD20-4EA2-BF28-1F1102249D6A}" destId="{D2B52FED-B99F-45CF-BC46-2827E85E0942}" srcOrd="0" destOrd="0" parTransId="{B2428C5C-C84A-4FD8-B768-53624B476354}" sibTransId="{5E5A7071-A191-4900-81A8-7E1C0B676697}"/>
    <dgm:cxn modelId="{1A05E973-29E8-42D2-95F3-A9EFBD24703C}" srcId="{879CA4A4-9A71-444A-89D7-151BFE4BC563}" destId="{544422F0-3F06-474F-B1E7-6004904CC3D1}" srcOrd="2" destOrd="0" parTransId="{E6B2DAD3-CA41-4D23-86DF-9CC136281FD8}" sibTransId="{4151230F-7E21-48F3-B0CB-831E6905277E}"/>
    <dgm:cxn modelId="{CA69DD5C-C998-4516-9D7C-36E7F61103AD}" srcId="{879CA4A4-9A71-444A-89D7-151BFE4BC563}" destId="{F96B4D5E-3863-4A9C-ACD2-787C55A29264}" srcOrd="4" destOrd="0" parTransId="{25F1752C-20F1-4E2C-9306-22324443C030}" sibTransId="{1EC22321-9031-4737-A9B3-F7A1F32B665C}"/>
    <dgm:cxn modelId="{FC62CC95-9398-423B-A69C-AE33465A9FCA}" type="presOf" srcId="{AFF3BC62-73DE-4C84-89B4-3E4D9A2BABFF}" destId="{60879F1E-6810-4BE4-BCFB-4E7FC75451F9}" srcOrd="0" destOrd="0" presId="urn:microsoft.com/office/officeart/2017/3/layout/HorizontalPathTimeline"/>
    <dgm:cxn modelId="{CB1C6DD2-F949-4460-B307-026F124B804E}" srcId="{879CA4A4-9A71-444A-89D7-151BFE4BC563}" destId="{C4295074-865A-4642-A5DE-F84040648F1D}" srcOrd="3" destOrd="0" parTransId="{2CAB6255-F333-4D15-BED1-B385DF4BD315}" sibTransId="{BDF524B3-544A-4E50-B29E-61117681C650}"/>
    <dgm:cxn modelId="{6F4DB83E-4683-49AD-A56F-F476B5794E44}" type="presOf" srcId="{C4295074-865A-4642-A5DE-F84040648F1D}" destId="{548AFDC2-0926-4F85-BB49-19BA64E99BC7}" srcOrd="0" destOrd="0" presId="urn:microsoft.com/office/officeart/2017/3/layout/HorizontalPathTimeline"/>
    <dgm:cxn modelId="{2F03F20E-CE32-4B7C-A131-38B010C17BE5}" srcId="{879CA4A4-9A71-444A-89D7-151BFE4BC563}" destId="{143642DD-DE5F-4DB4-82B9-4030A01B5A3D}" srcOrd="1" destOrd="0" parTransId="{2FC9B76F-322A-4DC6-9183-C8A8F3672361}" sibTransId="{3A344C16-D5FB-4C0D-A1E6-EC49C9D850D1}"/>
    <dgm:cxn modelId="{73FAFBAB-4888-4376-92B3-0320BDD16B07}" type="presOf" srcId="{8C85EF5D-6B5D-4BEB-A999-35965AF14308}" destId="{33B21CCC-C16D-42AE-BC57-073CA9326A0E}" srcOrd="0" destOrd="0" presId="urn:microsoft.com/office/officeart/2017/3/layout/HorizontalPathTimeline"/>
    <dgm:cxn modelId="{FED2BCAD-4104-4E49-808C-C4083E36B6EE}" type="presOf" srcId="{B0968091-FD20-4EA2-BF28-1F1102249D6A}" destId="{AB8DB5ED-894F-4D25-8EB4-C9DAEE28926F}" srcOrd="0" destOrd="0" presId="urn:microsoft.com/office/officeart/2017/3/layout/HorizontalPathTimeline"/>
    <dgm:cxn modelId="{4B4E6323-DE8B-42C3-93C2-240F2AF75562}" srcId="{879CA4A4-9A71-444A-89D7-151BFE4BC563}" destId="{B0968091-FD20-4EA2-BF28-1F1102249D6A}" srcOrd="6" destOrd="0" parTransId="{6FCBE187-787B-46D0-B10B-CFE48FE1F52A}" sibTransId="{725EA2EE-ADC8-4C49-9BD5-77E5661146AE}"/>
    <dgm:cxn modelId="{8D63D65C-4D61-4D11-A887-657E31D87BB0}" type="presOf" srcId="{D2B52FED-B99F-45CF-BC46-2827E85E0942}" destId="{78EBA91A-2A50-4968-82ED-6111E3057CDA}" srcOrd="0" destOrd="0" presId="urn:microsoft.com/office/officeart/2017/3/layout/HorizontalPathTimeline"/>
    <dgm:cxn modelId="{0B4E1B64-3293-49DC-B3F4-9CB61F043C64}" srcId="{143642DD-DE5F-4DB4-82B9-4030A01B5A3D}" destId="{049E56FE-9D47-4C47-95D0-603030EF7EBB}" srcOrd="0" destOrd="0" parTransId="{F485E4C1-8EDB-4225-9AF8-54288E915584}" sibTransId="{A30754DC-E02F-43C6-A936-6368CD18D9C0}"/>
    <dgm:cxn modelId="{211E734B-29DC-4039-97F5-BF93D06DC587}" srcId="{C4295074-865A-4642-A5DE-F84040648F1D}" destId="{4CBE7A46-2FD8-4E76-90DE-A504B52C4B5E}" srcOrd="0" destOrd="0" parTransId="{A564CF8F-358E-44DD-BC17-5B440414F043}" sibTransId="{321C12D2-C4E5-4B58-8001-1028FDE843B7}"/>
    <dgm:cxn modelId="{8213EA48-FC16-4720-967D-A63C1F4A92C5}" type="presParOf" srcId="{82E76146-8456-4349-B8D0-7A9CF363319C}" destId="{0E974CCC-90A0-46C1-AE53-99B468338A5D}" srcOrd="0" destOrd="0" presId="urn:microsoft.com/office/officeart/2017/3/layout/HorizontalPathTimeline"/>
    <dgm:cxn modelId="{8543A08F-213A-452E-8D04-88B81C758E04}" type="presParOf" srcId="{82E76146-8456-4349-B8D0-7A9CF363319C}" destId="{E216BB6C-CB01-46B1-B3F5-0E5B1576B046}" srcOrd="1" destOrd="0" presId="urn:microsoft.com/office/officeart/2017/3/layout/HorizontalPathTimeline"/>
    <dgm:cxn modelId="{4BA9CF02-A133-45BC-BC04-1A76AD3704E1}" type="presParOf" srcId="{E216BB6C-CB01-46B1-B3F5-0E5B1576B046}" destId="{82220C7D-F0B5-4C3C-8148-0BF03336445C}" srcOrd="0" destOrd="0" presId="urn:microsoft.com/office/officeart/2017/3/layout/HorizontalPathTimeline"/>
    <dgm:cxn modelId="{63D0A046-37B8-42A8-A594-8614893D7222}" type="presParOf" srcId="{82220C7D-F0B5-4C3C-8148-0BF03336445C}" destId="{33B21CCC-C16D-42AE-BC57-073CA9326A0E}" srcOrd="0" destOrd="0" presId="urn:microsoft.com/office/officeart/2017/3/layout/HorizontalPathTimeline"/>
    <dgm:cxn modelId="{A2801114-07C9-42AB-BE59-C53DDE562F66}" type="presParOf" srcId="{82220C7D-F0B5-4C3C-8148-0BF03336445C}" destId="{885A6795-4E60-48BB-9739-35814CFF1075}" srcOrd="1" destOrd="0" presId="urn:microsoft.com/office/officeart/2017/3/layout/HorizontalPathTimeline"/>
    <dgm:cxn modelId="{0FC77606-3067-4C74-B15A-416F407B43C1}" type="presParOf" srcId="{885A6795-4E60-48BB-9739-35814CFF1075}" destId="{60879F1E-6810-4BE4-BCFB-4E7FC75451F9}" srcOrd="0" destOrd="0" presId="urn:microsoft.com/office/officeart/2017/3/layout/HorizontalPathTimeline"/>
    <dgm:cxn modelId="{C5565628-E448-46B6-8763-677725AD1BCB}" type="presParOf" srcId="{885A6795-4E60-48BB-9739-35814CFF1075}" destId="{0DFA51B7-8EFA-454E-B877-199BBF9B9334}" srcOrd="1" destOrd="0" presId="urn:microsoft.com/office/officeart/2017/3/layout/HorizontalPathTimeline"/>
    <dgm:cxn modelId="{7E2AD4BA-9A18-4F87-AB02-BA5C607D905A}" type="presParOf" srcId="{82220C7D-F0B5-4C3C-8148-0BF03336445C}" destId="{1538DDA7-371A-49DE-939F-815C9AEA9DB1}" srcOrd="2" destOrd="0" presId="urn:microsoft.com/office/officeart/2017/3/layout/HorizontalPathTimeline"/>
    <dgm:cxn modelId="{F34955B8-976E-4EAE-A75B-F021E8C89148}" type="presParOf" srcId="{82220C7D-F0B5-4C3C-8148-0BF03336445C}" destId="{0BE0B20B-D505-45B6-87D2-5806208D3CA6}" srcOrd="3" destOrd="0" presId="urn:microsoft.com/office/officeart/2017/3/layout/HorizontalPathTimeline"/>
    <dgm:cxn modelId="{C8AFF596-7660-4BE4-A4DE-9E99F4261EFD}" type="presParOf" srcId="{82220C7D-F0B5-4C3C-8148-0BF03336445C}" destId="{EA2A49CF-732F-4304-A54B-668DD65DC03E}" srcOrd="4" destOrd="0" presId="urn:microsoft.com/office/officeart/2017/3/layout/HorizontalPathTimeline"/>
    <dgm:cxn modelId="{D0389881-0168-4147-9EB8-1325D027472B}" type="presParOf" srcId="{E216BB6C-CB01-46B1-B3F5-0E5B1576B046}" destId="{518C43D4-9774-4D84-B420-83FD685489B9}" srcOrd="1" destOrd="0" presId="urn:microsoft.com/office/officeart/2017/3/layout/HorizontalPathTimeline"/>
    <dgm:cxn modelId="{AB867D21-537B-4509-A1B8-245E02200154}" type="presParOf" srcId="{E216BB6C-CB01-46B1-B3F5-0E5B1576B046}" destId="{044B9200-3C88-473B-BE6B-4CCD7259CC56}" srcOrd="2" destOrd="0" presId="urn:microsoft.com/office/officeart/2017/3/layout/HorizontalPathTimeline"/>
    <dgm:cxn modelId="{F5688A45-0AC3-465B-834F-E4C177A7B206}" type="presParOf" srcId="{044B9200-3C88-473B-BE6B-4CCD7259CC56}" destId="{1EB78176-14DC-4E5D-A031-78184010DFD5}" srcOrd="0" destOrd="0" presId="urn:microsoft.com/office/officeart/2017/3/layout/HorizontalPathTimeline"/>
    <dgm:cxn modelId="{2539F48A-2436-490A-BF3C-35A0A470DD1D}" type="presParOf" srcId="{044B9200-3C88-473B-BE6B-4CCD7259CC56}" destId="{2E3B6156-E195-4254-B245-C0F44A2CD6EB}" srcOrd="1" destOrd="0" presId="urn:microsoft.com/office/officeart/2017/3/layout/HorizontalPathTimeline"/>
    <dgm:cxn modelId="{75FADF69-021D-4918-8C3D-DD6779ECC104}" type="presParOf" srcId="{2E3B6156-E195-4254-B245-C0F44A2CD6EB}" destId="{0A043094-6FC9-432D-9D03-5B95C86D7E4F}" srcOrd="0" destOrd="0" presId="urn:microsoft.com/office/officeart/2017/3/layout/HorizontalPathTimeline"/>
    <dgm:cxn modelId="{9F997E60-2E4D-4522-8313-AE337CF7A234}" type="presParOf" srcId="{2E3B6156-E195-4254-B245-C0F44A2CD6EB}" destId="{E6AB498D-49CC-4545-9E87-6AD476E99AC0}" srcOrd="1" destOrd="0" presId="urn:microsoft.com/office/officeart/2017/3/layout/HorizontalPathTimeline"/>
    <dgm:cxn modelId="{B3FEA89F-698F-44D7-BD96-8925BBD8741F}" type="presParOf" srcId="{044B9200-3C88-473B-BE6B-4CCD7259CC56}" destId="{690219A5-B736-45DD-8F44-3E3E7F3AF9D5}" srcOrd="2" destOrd="0" presId="urn:microsoft.com/office/officeart/2017/3/layout/HorizontalPathTimeline"/>
    <dgm:cxn modelId="{D290E7D0-FED5-4697-8513-2D2C3FEFAE20}" type="presParOf" srcId="{044B9200-3C88-473B-BE6B-4CCD7259CC56}" destId="{5754B88F-719E-44DC-AE59-F3E2A9B40C38}" srcOrd="3" destOrd="0" presId="urn:microsoft.com/office/officeart/2017/3/layout/HorizontalPathTimeline"/>
    <dgm:cxn modelId="{55CC1194-B4DD-4460-8027-9437836D83E9}" type="presParOf" srcId="{044B9200-3C88-473B-BE6B-4CCD7259CC56}" destId="{8E5CA846-8A65-4E59-972A-4B4005D6F9C2}" srcOrd="4" destOrd="0" presId="urn:microsoft.com/office/officeart/2017/3/layout/HorizontalPathTimeline"/>
    <dgm:cxn modelId="{2AF9A491-B39F-442A-9693-346CB6DE9B50}" type="presParOf" srcId="{E216BB6C-CB01-46B1-B3F5-0E5B1576B046}" destId="{92F4807A-24B8-48A1-9A5F-49E0225E34BD}" srcOrd="3" destOrd="0" presId="urn:microsoft.com/office/officeart/2017/3/layout/HorizontalPathTimeline"/>
    <dgm:cxn modelId="{BE89E5E1-BFAA-45E2-94BF-449520F8D36D}" type="presParOf" srcId="{E216BB6C-CB01-46B1-B3F5-0E5B1576B046}" destId="{24061D8B-BA64-448E-926B-BF3BE83175BA}" srcOrd="4" destOrd="0" presId="urn:microsoft.com/office/officeart/2017/3/layout/HorizontalPathTimeline"/>
    <dgm:cxn modelId="{8F40ADBD-0C20-4B30-AAF1-6A7D7A20E9A2}" type="presParOf" srcId="{24061D8B-BA64-448E-926B-BF3BE83175BA}" destId="{CE247000-2D12-4F0A-BEDE-5D1192457D94}" srcOrd="0" destOrd="0" presId="urn:microsoft.com/office/officeart/2017/3/layout/HorizontalPathTimeline"/>
    <dgm:cxn modelId="{30869DB4-735F-422E-A9D5-CB48F0510196}" type="presParOf" srcId="{24061D8B-BA64-448E-926B-BF3BE83175BA}" destId="{4569BB2F-1E20-4612-85A1-717B37C3583B}" srcOrd="1" destOrd="0" presId="urn:microsoft.com/office/officeart/2017/3/layout/HorizontalPathTimeline"/>
    <dgm:cxn modelId="{C333F10E-1C1A-450E-BA92-C0336FE1257A}" type="presParOf" srcId="{4569BB2F-1E20-4612-85A1-717B37C3583B}" destId="{5ACE8F6C-9575-455E-A764-383BE9B4CD7B}" srcOrd="0" destOrd="0" presId="urn:microsoft.com/office/officeart/2017/3/layout/HorizontalPathTimeline"/>
    <dgm:cxn modelId="{BB326133-2135-4E3F-9D6E-4602B03FB938}" type="presParOf" srcId="{4569BB2F-1E20-4612-85A1-717B37C3583B}" destId="{DE09FE61-B5D6-4CF4-96A9-23609C852040}" srcOrd="1" destOrd="0" presId="urn:microsoft.com/office/officeart/2017/3/layout/HorizontalPathTimeline"/>
    <dgm:cxn modelId="{4D5C76F5-06EC-4305-A086-2830ECAEDB54}" type="presParOf" srcId="{24061D8B-BA64-448E-926B-BF3BE83175BA}" destId="{D7CA4EC4-745D-460B-AA9F-229347EF66D5}" srcOrd="2" destOrd="0" presId="urn:microsoft.com/office/officeart/2017/3/layout/HorizontalPathTimeline"/>
    <dgm:cxn modelId="{D0198DCA-1A5C-4BB4-952E-E06A4B2924B3}" type="presParOf" srcId="{24061D8B-BA64-448E-926B-BF3BE83175BA}" destId="{23AF4B39-0ACC-47B0-87B1-2B1969164876}" srcOrd="3" destOrd="0" presId="urn:microsoft.com/office/officeart/2017/3/layout/HorizontalPathTimeline"/>
    <dgm:cxn modelId="{3BA3DBE0-6A90-48CB-AB2A-F4DEB427FDB0}" type="presParOf" srcId="{24061D8B-BA64-448E-926B-BF3BE83175BA}" destId="{E4B9EEFA-3AAB-45C9-9D5F-C9595FCF8DD9}" srcOrd="4" destOrd="0" presId="urn:microsoft.com/office/officeart/2017/3/layout/HorizontalPathTimeline"/>
    <dgm:cxn modelId="{A697B622-98EC-42EE-8A8E-0399422C1C3D}" type="presParOf" srcId="{E216BB6C-CB01-46B1-B3F5-0E5B1576B046}" destId="{84B6D293-1F28-4002-B37B-CBA3971A38E8}" srcOrd="5" destOrd="0" presId="urn:microsoft.com/office/officeart/2017/3/layout/HorizontalPathTimeline"/>
    <dgm:cxn modelId="{92316F41-BD24-41C7-B150-2E97906043B8}" type="presParOf" srcId="{E216BB6C-CB01-46B1-B3F5-0E5B1576B046}" destId="{59452A18-C7D0-4FA8-BC09-C37A2920EEFF}" srcOrd="6" destOrd="0" presId="urn:microsoft.com/office/officeart/2017/3/layout/HorizontalPathTimeline"/>
    <dgm:cxn modelId="{292D8B96-B0A1-4220-909B-937BC7C7B977}" type="presParOf" srcId="{59452A18-C7D0-4FA8-BC09-C37A2920EEFF}" destId="{548AFDC2-0926-4F85-BB49-19BA64E99BC7}" srcOrd="0" destOrd="0" presId="urn:microsoft.com/office/officeart/2017/3/layout/HorizontalPathTimeline"/>
    <dgm:cxn modelId="{0DABA8AF-BBD0-4124-8156-EE7A75A4E236}" type="presParOf" srcId="{59452A18-C7D0-4FA8-BC09-C37A2920EEFF}" destId="{E1740690-C31C-4D62-B5C5-EC1C5BEE5923}" srcOrd="1" destOrd="0" presId="urn:microsoft.com/office/officeart/2017/3/layout/HorizontalPathTimeline"/>
    <dgm:cxn modelId="{865EEFE1-58E9-499D-A7FF-9CA4262B45B3}" type="presParOf" srcId="{E1740690-C31C-4D62-B5C5-EC1C5BEE5923}" destId="{61BD6122-6B6F-40C6-B376-6DF223C30408}" srcOrd="0" destOrd="0" presId="urn:microsoft.com/office/officeart/2017/3/layout/HorizontalPathTimeline"/>
    <dgm:cxn modelId="{09381775-C53A-490F-8822-98C98F8BD8B1}" type="presParOf" srcId="{E1740690-C31C-4D62-B5C5-EC1C5BEE5923}" destId="{704F8CC3-C837-45A5-8C17-AFF49256714B}" srcOrd="1" destOrd="0" presId="urn:microsoft.com/office/officeart/2017/3/layout/HorizontalPathTimeline"/>
    <dgm:cxn modelId="{52E8EEDA-F8F3-4363-B29B-A9EDB8241506}" type="presParOf" srcId="{59452A18-C7D0-4FA8-BC09-C37A2920EEFF}" destId="{5B1869CC-F3DB-496C-9252-84BF41421A42}" srcOrd="2" destOrd="0" presId="urn:microsoft.com/office/officeart/2017/3/layout/HorizontalPathTimeline"/>
    <dgm:cxn modelId="{CB8F1006-8FEF-4CBE-9F1D-373EF093117A}" type="presParOf" srcId="{59452A18-C7D0-4FA8-BC09-C37A2920EEFF}" destId="{49F7EAA9-A1D3-4DD7-BA9D-0A48FF2AEAAF}" srcOrd="3" destOrd="0" presId="urn:microsoft.com/office/officeart/2017/3/layout/HorizontalPathTimeline"/>
    <dgm:cxn modelId="{A4482C2F-6806-48BC-BFDD-869725117F2F}" type="presParOf" srcId="{59452A18-C7D0-4FA8-BC09-C37A2920EEFF}" destId="{D047FF98-65E1-4381-9863-9F4F0779D9AA}" srcOrd="4" destOrd="0" presId="urn:microsoft.com/office/officeart/2017/3/layout/HorizontalPathTimeline"/>
    <dgm:cxn modelId="{8DCB02B9-F16B-4333-9C4D-59E1805347F8}" type="presParOf" srcId="{E216BB6C-CB01-46B1-B3F5-0E5B1576B046}" destId="{FB3C3AF5-3225-4971-BC18-D3A673E22DCE}" srcOrd="7" destOrd="0" presId="urn:microsoft.com/office/officeart/2017/3/layout/HorizontalPathTimeline"/>
    <dgm:cxn modelId="{55A31CF6-4F75-4953-87EA-BEDC913B1746}" type="presParOf" srcId="{E216BB6C-CB01-46B1-B3F5-0E5B1576B046}" destId="{11E57D54-882D-4D45-A065-C770A240C60C}" srcOrd="8" destOrd="0" presId="urn:microsoft.com/office/officeart/2017/3/layout/HorizontalPathTimeline"/>
    <dgm:cxn modelId="{266FD4CD-A57B-4970-B881-9F6B5CB86BF2}" type="presParOf" srcId="{11E57D54-882D-4D45-A065-C770A240C60C}" destId="{A140AA33-6228-4B2E-B4D2-601A2DC12FD6}" srcOrd="0" destOrd="0" presId="urn:microsoft.com/office/officeart/2017/3/layout/HorizontalPathTimeline"/>
    <dgm:cxn modelId="{C556CFB8-E6F6-4602-BAD6-126A62AA6EEB}" type="presParOf" srcId="{11E57D54-882D-4D45-A065-C770A240C60C}" destId="{11D37A51-A36A-4236-978A-AA3C13F1461D}" srcOrd="1" destOrd="0" presId="urn:microsoft.com/office/officeart/2017/3/layout/HorizontalPathTimeline"/>
    <dgm:cxn modelId="{7A11C9EE-6B75-4CA9-9058-B07754B11C82}" type="presParOf" srcId="{11D37A51-A36A-4236-978A-AA3C13F1461D}" destId="{C642438E-CC6F-4A42-8860-2CA05DD3564E}" srcOrd="0" destOrd="0" presId="urn:microsoft.com/office/officeart/2017/3/layout/HorizontalPathTimeline"/>
    <dgm:cxn modelId="{B04E8ED7-C10A-4A63-988B-B337186B578D}" type="presParOf" srcId="{11D37A51-A36A-4236-978A-AA3C13F1461D}" destId="{CA9510E3-036F-4A13-A10C-8DF0E21F3065}" srcOrd="1" destOrd="0" presId="urn:microsoft.com/office/officeart/2017/3/layout/HorizontalPathTimeline"/>
    <dgm:cxn modelId="{D826335F-9214-43F7-A948-67B29A95F39C}" type="presParOf" srcId="{11E57D54-882D-4D45-A065-C770A240C60C}" destId="{BF3E996E-572F-4BBA-B115-910FE3B8BB14}" srcOrd="2" destOrd="0" presId="urn:microsoft.com/office/officeart/2017/3/layout/HorizontalPathTimeline"/>
    <dgm:cxn modelId="{4BF2BE57-3624-41EA-A5E2-70EB4DF44BA5}" type="presParOf" srcId="{11E57D54-882D-4D45-A065-C770A240C60C}" destId="{5125DE51-B1B5-4552-B9A8-5BAA0B288441}" srcOrd="3" destOrd="0" presId="urn:microsoft.com/office/officeart/2017/3/layout/HorizontalPathTimeline"/>
    <dgm:cxn modelId="{7414012D-F973-4AED-AF20-00B696DE24F1}" type="presParOf" srcId="{11E57D54-882D-4D45-A065-C770A240C60C}" destId="{C9F46D90-B93E-4F3A-82CD-031E58ADC7BB}" srcOrd="4" destOrd="0" presId="urn:microsoft.com/office/officeart/2017/3/layout/HorizontalPathTimeline"/>
    <dgm:cxn modelId="{FAA71C1D-685B-47D4-B775-21867D335F97}" type="presParOf" srcId="{E216BB6C-CB01-46B1-B3F5-0E5B1576B046}" destId="{0DB3935C-1FA3-4D0C-8DC0-4B573DE8117F}" srcOrd="9" destOrd="0" presId="urn:microsoft.com/office/officeart/2017/3/layout/HorizontalPathTimeline"/>
    <dgm:cxn modelId="{5A64230D-44C2-4063-BD0A-0175BDEDB9F4}" type="presParOf" srcId="{E216BB6C-CB01-46B1-B3F5-0E5B1576B046}" destId="{AC73EE49-38F4-4956-A626-C2E3EFCC4EC0}" srcOrd="10" destOrd="0" presId="urn:microsoft.com/office/officeart/2017/3/layout/HorizontalPathTimeline"/>
    <dgm:cxn modelId="{02F4FE16-76E6-4576-AC62-647797D5A1D8}" type="presParOf" srcId="{AC73EE49-38F4-4956-A626-C2E3EFCC4EC0}" destId="{5215B041-B2F0-4135-BF03-05E43E83A7CD}" srcOrd="0" destOrd="0" presId="urn:microsoft.com/office/officeart/2017/3/layout/HorizontalPathTimeline"/>
    <dgm:cxn modelId="{9AD6503C-6A6E-4E10-A103-F169DF23FB8B}" type="presParOf" srcId="{AC73EE49-38F4-4956-A626-C2E3EFCC4EC0}" destId="{9FB076C1-62BA-4318-802F-9323DD357D25}" srcOrd="1" destOrd="0" presId="urn:microsoft.com/office/officeart/2017/3/layout/HorizontalPathTimeline"/>
    <dgm:cxn modelId="{56B54F03-EF35-4EEE-9FBF-63C6BCB0272B}" type="presParOf" srcId="{9FB076C1-62BA-4318-802F-9323DD357D25}" destId="{C0773ED2-BA5D-49BD-9728-E08EE2C02311}" srcOrd="0" destOrd="0" presId="urn:microsoft.com/office/officeart/2017/3/layout/HorizontalPathTimeline"/>
    <dgm:cxn modelId="{1EA8378C-9C75-4FAD-996C-80184DD88F48}" type="presParOf" srcId="{9FB076C1-62BA-4318-802F-9323DD357D25}" destId="{C16BBC8C-6FAB-4AA6-B614-D95D0D319ABC}" srcOrd="1" destOrd="0" presId="urn:microsoft.com/office/officeart/2017/3/layout/HorizontalPathTimeline"/>
    <dgm:cxn modelId="{8B5DAD12-5C29-4E84-94F6-FC0BE4F0DF84}" type="presParOf" srcId="{AC73EE49-38F4-4956-A626-C2E3EFCC4EC0}" destId="{FCC46334-52D1-414C-8463-BB07C7476280}" srcOrd="2" destOrd="0" presId="urn:microsoft.com/office/officeart/2017/3/layout/HorizontalPathTimeline"/>
    <dgm:cxn modelId="{BCE027D6-45CA-49CB-BF0D-F8EB841269F4}" type="presParOf" srcId="{AC73EE49-38F4-4956-A626-C2E3EFCC4EC0}" destId="{F8FD7054-4740-49B1-8817-B65D281510F0}" srcOrd="3" destOrd="0" presId="urn:microsoft.com/office/officeart/2017/3/layout/HorizontalPathTimeline"/>
    <dgm:cxn modelId="{CEE29F6B-7E76-41BC-838E-7920AA4678D4}" type="presParOf" srcId="{AC73EE49-38F4-4956-A626-C2E3EFCC4EC0}" destId="{8245683C-D0EC-400A-8B89-CB1D16542A13}" srcOrd="4" destOrd="0" presId="urn:microsoft.com/office/officeart/2017/3/layout/HorizontalPathTimeline"/>
    <dgm:cxn modelId="{AC776596-021D-4A60-A890-62B848F363D5}" type="presParOf" srcId="{E216BB6C-CB01-46B1-B3F5-0E5B1576B046}" destId="{F1B693DB-F50D-40C4-807A-E6D7CAECDE83}" srcOrd="11" destOrd="0" presId="urn:microsoft.com/office/officeart/2017/3/layout/HorizontalPathTimeline"/>
    <dgm:cxn modelId="{214EDB51-D824-4E17-BE08-235978AB44E7}" type="presParOf" srcId="{E216BB6C-CB01-46B1-B3F5-0E5B1576B046}" destId="{2BCFD4C0-6C94-44D3-A7CA-42B495429610}" srcOrd="12" destOrd="0" presId="urn:microsoft.com/office/officeart/2017/3/layout/HorizontalPathTimeline"/>
    <dgm:cxn modelId="{BEDD167B-E618-4BE4-AC76-C0343AA7C4B8}" type="presParOf" srcId="{2BCFD4C0-6C94-44D3-A7CA-42B495429610}" destId="{AB8DB5ED-894F-4D25-8EB4-C9DAEE28926F}" srcOrd="0" destOrd="0" presId="urn:microsoft.com/office/officeart/2017/3/layout/HorizontalPathTimeline"/>
    <dgm:cxn modelId="{2B46D4EE-8930-4CD5-8915-0DB073E61CC6}" type="presParOf" srcId="{2BCFD4C0-6C94-44D3-A7CA-42B495429610}" destId="{6BAF8494-E4A9-444D-AB0E-3881CB6AFF83}" srcOrd="1" destOrd="0" presId="urn:microsoft.com/office/officeart/2017/3/layout/HorizontalPathTimeline"/>
    <dgm:cxn modelId="{6A2B6D34-6FBB-4048-8FDC-C924534CAE1D}" type="presParOf" srcId="{6BAF8494-E4A9-444D-AB0E-3881CB6AFF83}" destId="{78EBA91A-2A50-4968-82ED-6111E3057CDA}" srcOrd="0" destOrd="0" presId="urn:microsoft.com/office/officeart/2017/3/layout/HorizontalPathTimeline"/>
    <dgm:cxn modelId="{97D476EB-2B55-4344-A167-7F90E9003593}" type="presParOf" srcId="{6BAF8494-E4A9-444D-AB0E-3881CB6AFF83}" destId="{BD9D24F2-51C0-4C13-925B-00607AF8ACF3}" srcOrd="1" destOrd="0" presId="urn:microsoft.com/office/officeart/2017/3/layout/HorizontalPathTimeline"/>
    <dgm:cxn modelId="{BC7FD74B-B808-4895-8229-96057AE34B70}" type="presParOf" srcId="{2BCFD4C0-6C94-44D3-A7CA-42B495429610}" destId="{33E29CD6-DBDD-45D3-84C4-3FC2C3F5B42F}" srcOrd="2" destOrd="0" presId="urn:microsoft.com/office/officeart/2017/3/layout/HorizontalPathTimeline"/>
    <dgm:cxn modelId="{E60E0DFA-9B00-4059-8B72-1EF9B9134C63}" type="presParOf" srcId="{2BCFD4C0-6C94-44D3-A7CA-42B495429610}" destId="{C7B3CEF4-580E-4916-B080-E8C0A5474432}" srcOrd="3" destOrd="0" presId="urn:microsoft.com/office/officeart/2017/3/layout/HorizontalPathTimeline"/>
    <dgm:cxn modelId="{E74A134D-1742-475F-9101-35F2DEEF5420}" type="presParOf" srcId="{2BCFD4C0-6C94-44D3-A7CA-42B495429610}" destId="{F4DC29D1-B5B9-480A-A4EB-C24BE5E258B7}" srcOrd="4" destOrd="0" presId="urn:microsoft.com/office/officeart/2017/3/layout/HorizontalPath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B2A6CB7-2170-4EFC-9556-1AB23C5C67E2}"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EECAAC7B-A29A-42A0-A0E4-5C208CD568FC}">
      <dgm:prSet/>
      <dgm:spPr/>
      <dgm:t>
        <a:bodyPr/>
        <a:lstStyle/>
        <a:p>
          <a:pPr>
            <a:lnSpc>
              <a:spcPct val="100000"/>
            </a:lnSpc>
          </a:pPr>
          <a:r>
            <a:rPr lang="en-US" err="1"/>
            <a:t>Nuventive</a:t>
          </a:r>
          <a:r>
            <a:rPr lang="en-US"/>
            <a:t> Dashboards allow for quick view of SLO status at both department and division levels.</a:t>
          </a:r>
        </a:p>
      </dgm:t>
    </dgm:pt>
    <dgm:pt modelId="{B1B14F0D-015D-429D-A6AE-704EFAEB4B70}" type="parTrans" cxnId="{ED5227CF-CC34-4DFF-AD84-6CCC373265F0}">
      <dgm:prSet/>
      <dgm:spPr/>
      <dgm:t>
        <a:bodyPr/>
        <a:lstStyle/>
        <a:p>
          <a:endParaRPr lang="en-US"/>
        </a:p>
      </dgm:t>
    </dgm:pt>
    <dgm:pt modelId="{A2B0D69B-4EEA-40B4-B68B-60E6E1937718}" type="sibTrans" cxnId="{ED5227CF-CC34-4DFF-AD84-6CCC373265F0}">
      <dgm:prSet/>
      <dgm:spPr/>
      <dgm:t>
        <a:bodyPr/>
        <a:lstStyle/>
        <a:p>
          <a:endParaRPr lang="en-US"/>
        </a:p>
      </dgm:t>
    </dgm:pt>
    <dgm:pt modelId="{23C30333-0D6E-4829-929A-F1D36561A953}">
      <dgm:prSet/>
      <dgm:spPr/>
      <dgm:t>
        <a:bodyPr/>
        <a:lstStyle/>
        <a:p>
          <a:pPr>
            <a:lnSpc>
              <a:spcPct val="100000"/>
            </a:lnSpc>
          </a:pPr>
          <a:r>
            <a:rPr lang="en-US"/>
            <a:t>This will help both chairs and Deans to see, quickly and easily, what is scheduled, what is complete, and what still needs attention.</a:t>
          </a:r>
        </a:p>
      </dgm:t>
    </dgm:pt>
    <dgm:pt modelId="{718BF11C-9137-4F86-9797-AE1826884B33}" type="parTrans" cxnId="{443745E2-3830-4776-9DA5-92D66BCCFF08}">
      <dgm:prSet/>
      <dgm:spPr/>
      <dgm:t>
        <a:bodyPr/>
        <a:lstStyle/>
        <a:p>
          <a:endParaRPr lang="en-US"/>
        </a:p>
      </dgm:t>
    </dgm:pt>
    <dgm:pt modelId="{01B682BD-7712-410F-9630-D74E9F355C0C}" type="sibTrans" cxnId="{443745E2-3830-4776-9DA5-92D66BCCFF08}">
      <dgm:prSet/>
      <dgm:spPr/>
      <dgm:t>
        <a:bodyPr/>
        <a:lstStyle/>
        <a:p>
          <a:endParaRPr lang="en-US"/>
        </a:p>
      </dgm:t>
    </dgm:pt>
    <dgm:pt modelId="{EAC3B980-5C3D-4C0E-9539-8194DCB23E9B}" type="pres">
      <dgm:prSet presAssocID="{1B2A6CB7-2170-4EFC-9556-1AB23C5C67E2}" presName="root" presStyleCnt="0">
        <dgm:presLayoutVars>
          <dgm:dir/>
          <dgm:resizeHandles val="exact"/>
        </dgm:presLayoutVars>
      </dgm:prSet>
      <dgm:spPr/>
      <dgm:t>
        <a:bodyPr/>
        <a:lstStyle/>
        <a:p>
          <a:endParaRPr lang="en-US"/>
        </a:p>
      </dgm:t>
    </dgm:pt>
    <dgm:pt modelId="{CFD11B0B-5C11-4CA4-840B-CD486176B6E3}" type="pres">
      <dgm:prSet presAssocID="{EECAAC7B-A29A-42A0-A0E4-5C208CD568FC}" presName="compNode" presStyleCnt="0"/>
      <dgm:spPr/>
    </dgm:pt>
    <dgm:pt modelId="{A31933C5-2B61-4AF6-B5AA-2625CD590B5B}" type="pres">
      <dgm:prSet presAssocID="{EECAAC7B-A29A-42A0-A0E4-5C208CD568FC}" presName="bgRect" presStyleLbl="bgShp" presStyleIdx="0" presStyleCnt="2"/>
      <dgm:spPr/>
    </dgm:pt>
    <dgm:pt modelId="{04EFAA47-51D2-4558-9195-0307B3D281B9}" type="pres">
      <dgm:prSet presAssocID="{EECAAC7B-A29A-42A0-A0E4-5C208CD568FC}" presName="iconRect" presStyleLbl="node1" presStyleIdx="0" presStyleCnt="2"/>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t>
        <a:bodyPr/>
        <a:lstStyle/>
        <a:p>
          <a:endParaRPr lang="en-US"/>
        </a:p>
      </dgm:t>
      <dgm:extLst>
        <a:ext uri="{E40237B7-FDA0-4F09-8148-C483321AD2D9}">
          <dgm14:cNvPr xmlns:dgm14="http://schemas.microsoft.com/office/drawing/2010/diagram" id="0" name="" descr="Gauge"/>
        </a:ext>
      </dgm:extLst>
    </dgm:pt>
    <dgm:pt modelId="{E0D65140-2436-4C55-812B-C348705A033A}" type="pres">
      <dgm:prSet presAssocID="{EECAAC7B-A29A-42A0-A0E4-5C208CD568FC}" presName="spaceRect" presStyleCnt="0"/>
      <dgm:spPr/>
    </dgm:pt>
    <dgm:pt modelId="{DF33F593-A6D6-41C3-87F8-7A00308A7636}" type="pres">
      <dgm:prSet presAssocID="{EECAAC7B-A29A-42A0-A0E4-5C208CD568FC}" presName="parTx" presStyleLbl="revTx" presStyleIdx="0" presStyleCnt="2">
        <dgm:presLayoutVars>
          <dgm:chMax val="0"/>
          <dgm:chPref val="0"/>
        </dgm:presLayoutVars>
      </dgm:prSet>
      <dgm:spPr/>
      <dgm:t>
        <a:bodyPr/>
        <a:lstStyle/>
        <a:p>
          <a:endParaRPr lang="en-US"/>
        </a:p>
      </dgm:t>
    </dgm:pt>
    <dgm:pt modelId="{675FD66D-194D-427E-9B64-84010BAF4384}" type="pres">
      <dgm:prSet presAssocID="{A2B0D69B-4EEA-40B4-B68B-60E6E1937718}" presName="sibTrans" presStyleCnt="0"/>
      <dgm:spPr/>
    </dgm:pt>
    <dgm:pt modelId="{1255C635-2584-4F83-A846-381F9E0AD3DA}" type="pres">
      <dgm:prSet presAssocID="{23C30333-0D6E-4829-929A-F1D36561A953}" presName="compNode" presStyleCnt="0"/>
      <dgm:spPr/>
    </dgm:pt>
    <dgm:pt modelId="{FED7834C-80A4-44BF-94E1-798FAFF94533}" type="pres">
      <dgm:prSet presAssocID="{23C30333-0D6E-4829-929A-F1D36561A953}" presName="bgRect" presStyleLbl="bgShp" presStyleIdx="1" presStyleCnt="2"/>
      <dgm:spPr/>
    </dgm:pt>
    <dgm:pt modelId="{55D9CD3A-6170-45BC-BFE2-73C5806D559C}" type="pres">
      <dgm:prSet presAssocID="{23C30333-0D6E-4829-929A-F1D36561A953}"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t>
        <a:bodyPr/>
        <a:lstStyle/>
        <a:p>
          <a:endParaRPr lang="en-US"/>
        </a:p>
      </dgm:t>
      <dgm:extLst>
        <a:ext uri="{E40237B7-FDA0-4F09-8148-C483321AD2D9}">
          <dgm14:cNvPr xmlns:dgm14="http://schemas.microsoft.com/office/drawing/2010/diagram" id="0" name="" descr="Classroom"/>
        </a:ext>
      </dgm:extLst>
    </dgm:pt>
    <dgm:pt modelId="{292B6921-E189-48E4-8658-8F02A2CF1334}" type="pres">
      <dgm:prSet presAssocID="{23C30333-0D6E-4829-929A-F1D36561A953}" presName="spaceRect" presStyleCnt="0"/>
      <dgm:spPr/>
    </dgm:pt>
    <dgm:pt modelId="{4B76A7BC-5F92-4DA5-8F2D-CEDD74C6C9AA}" type="pres">
      <dgm:prSet presAssocID="{23C30333-0D6E-4829-929A-F1D36561A953}" presName="parTx" presStyleLbl="revTx" presStyleIdx="1" presStyleCnt="2">
        <dgm:presLayoutVars>
          <dgm:chMax val="0"/>
          <dgm:chPref val="0"/>
        </dgm:presLayoutVars>
      </dgm:prSet>
      <dgm:spPr/>
      <dgm:t>
        <a:bodyPr/>
        <a:lstStyle/>
        <a:p>
          <a:endParaRPr lang="en-US"/>
        </a:p>
      </dgm:t>
    </dgm:pt>
  </dgm:ptLst>
  <dgm:cxnLst>
    <dgm:cxn modelId="{47E701B5-885E-498F-8EA9-4E5B15D416A0}" type="presOf" srcId="{1B2A6CB7-2170-4EFC-9556-1AB23C5C67E2}" destId="{EAC3B980-5C3D-4C0E-9539-8194DCB23E9B}" srcOrd="0" destOrd="0" presId="urn:microsoft.com/office/officeart/2018/2/layout/IconVerticalSolidList"/>
    <dgm:cxn modelId="{443745E2-3830-4776-9DA5-92D66BCCFF08}" srcId="{1B2A6CB7-2170-4EFC-9556-1AB23C5C67E2}" destId="{23C30333-0D6E-4829-929A-F1D36561A953}" srcOrd="1" destOrd="0" parTransId="{718BF11C-9137-4F86-9797-AE1826884B33}" sibTransId="{01B682BD-7712-410F-9630-D74E9F355C0C}"/>
    <dgm:cxn modelId="{ED5227CF-CC34-4DFF-AD84-6CCC373265F0}" srcId="{1B2A6CB7-2170-4EFC-9556-1AB23C5C67E2}" destId="{EECAAC7B-A29A-42A0-A0E4-5C208CD568FC}" srcOrd="0" destOrd="0" parTransId="{B1B14F0D-015D-429D-A6AE-704EFAEB4B70}" sibTransId="{A2B0D69B-4EEA-40B4-B68B-60E6E1937718}"/>
    <dgm:cxn modelId="{0ADC22EE-3581-470E-B09A-501404EC229C}" type="presOf" srcId="{EECAAC7B-A29A-42A0-A0E4-5C208CD568FC}" destId="{DF33F593-A6D6-41C3-87F8-7A00308A7636}" srcOrd="0" destOrd="0" presId="urn:microsoft.com/office/officeart/2018/2/layout/IconVerticalSolidList"/>
    <dgm:cxn modelId="{5EF089B3-635E-4023-87FF-067DE6CD28BD}" type="presOf" srcId="{23C30333-0D6E-4829-929A-F1D36561A953}" destId="{4B76A7BC-5F92-4DA5-8F2D-CEDD74C6C9AA}" srcOrd="0" destOrd="0" presId="urn:microsoft.com/office/officeart/2018/2/layout/IconVerticalSolidList"/>
    <dgm:cxn modelId="{0C7060BA-2B79-4341-9137-E2BD07910484}" type="presParOf" srcId="{EAC3B980-5C3D-4C0E-9539-8194DCB23E9B}" destId="{CFD11B0B-5C11-4CA4-840B-CD486176B6E3}" srcOrd="0" destOrd="0" presId="urn:microsoft.com/office/officeart/2018/2/layout/IconVerticalSolidList"/>
    <dgm:cxn modelId="{90DA1DE6-937D-4EBB-AA8E-C6B9A6DF9861}" type="presParOf" srcId="{CFD11B0B-5C11-4CA4-840B-CD486176B6E3}" destId="{A31933C5-2B61-4AF6-B5AA-2625CD590B5B}" srcOrd="0" destOrd="0" presId="urn:microsoft.com/office/officeart/2018/2/layout/IconVerticalSolidList"/>
    <dgm:cxn modelId="{ED9A3563-3995-4483-AF71-C46F46A906AC}" type="presParOf" srcId="{CFD11B0B-5C11-4CA4-840B-CD486176B6E3}" destId="{04EFAA47-51D2-4558-9195-0307B3D281B9}" srcOrd="1" destOrd="0" presId="urn:microsoft.com/office/officeart/2018/2/layout/IconVerticalSolidList"/>
    <dgm:cxn modelId="{A7CD644B-438B-46DE-B122-958CAB3F5D0A}" type="presParOf" srcId="{CFD11B0B-5C11-4CA4-840B-CD486176B6E3}" destId="{E0D65140-2436-4C55-812B-C348705A033A}" srcOrd="2" destOrd="0" presId="urn:microsoft.com/office/officeart/2018/2/layout/IconVerticalSolidList"/>
    <dgm:cxn modelId="{72BB3241-C9E0-4F33-B89C-F8017515AB10}" type="presParOf" srcId="{CFD11B0B-5C11-4CA4-840B-CD486176B6E3}" destId="{DF33F593-A6D6-41C3-87F8-7A00308A7636}" srcOrd="3" destOrd="0" presId="urn:microsoft.com/office/officeart/2018/2/layout/IconVerticalSolidList"/>
    <dgm:cxn modelId="{FC01FDF6-8C5B-4459-8D18-8A3F6A18D5F0}" type="presParOf" srcId="{EAC3B980-5C3D-4C0E-9539-8194DCB23E9B}" destId="{675FD66D-194D-427E-9B64-84010BAF4384}" srcOrd="1" destOrd="0" presId="urn:microsoft.com/office/officeart/2018/2/layout/IconVerticalSolidList"/>
    <dgm:cxn modelId="{70AF4D38-8C1E-4E25-8BA4-7FD88A0C153F}" type="presParOf" srcId="{EAC3B980-5C3D-4C0E-9539-8194DCB23E9B}" destId="{1255C635-2584-4F83-A846-381F9E0AD3DA}" srcOrd="2" destOrd="0" presId="urn:microsoft.com/office/officeart/2018/2/layout/IconVerticalSolidList"/>
    <dgm:cxn modelId="{9AB71984-0414-44CB-AF6B-02B6228843AD}" type="presParOf" srcId="{1255C635-2584-4F83-A846-381F9E0AD3DA}" destId="{FED7834C-80A4-44BF-94E1-798FAFF94533}" srcOrd="0" destOrd="0" presId="urn:microsoft.com/office/officeart/2018/2/layout/IconVerticalSolidList"/>
    <dgm:cxn modelId="{A23B60D7-750A-4291-AD24-FD0389C6F758}" type="presParOf" srcId="{1255C635-2584-4F83-A846-381F9E0AD3DA}" destId="{55D9CD3A-6170-45BC-BFE2-73C5806D559C}" srcOrd="1" destOrd="0" presId="urn:microsoft.com/office/officeart/2018/2/layout/IconVerticalSolidList"/>
    <dgm:cxn modelId="{DE6AC995-36DF-43B5-9A1F-3FDAC8BAD497}" type="presParOf" srcId="{1255C635-2584-4F83-A846-381F9E0AD3DA}" destId="{292B6921-E189-48E4-8658-8F02A2CF1334}" srcOrd="2" destOrd="0" presId="urn:microsoft.com/office/officeart/2018/2/layout/IconVerticalSolidList"/>
    <dgm:cxn modelId="{3AAE6CC7-E2EE-465D-B09A-85AB73692D80}" type="presParOf" srcId="{1255C635-2584-4F83-A846-381F9E0AD3DA}" destId="{4B76A7BC-5F92-4DA5-8F2D-CEDD74C6C9A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0173908-ED09-47BC-BE76-CDFDA29A1F5A}"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AEE8B7CF-8E4F-4015-A194-0A3FF11B8275}">
      <dgm:prSet/>
      <dgm:spPr/>
      <dgm:t>
        <a:bodyPr/>
        <a:lstStyle/>
        <a:p>
          <a:pPr>
            <a:lnSpc>
              <a:spcPct val="100000"/>
            </a:lnSpc>
          </a:pPr>
          <a:r>
            <a:rPr lang="en-US"/>
            <a:t>SLOs/PSLOs</a:t>
          </a:r>
          <a:r>
            <a:rPr lang="en-US">
              <a:latin typeface="Univers"/>
            </a:rPr>
            <a:t> Appointments</a:t>
          </a:r>
          <a:r>
            <a:rPr lang="en-US"/>
            <a:t> </a:t>
          </a:r>
          <a:r>
            <a:rPr lang="en-US">
              <a:latin typeface="Univers"/>
            </a:rPr>
            <a:t>(email Felicia</a:t>
          </a:r>
          <a:r>
            <a:rPr lang="en-US"/>
            <a:t> Kalker or Tate Hurvitz</a:t>
          </a:r>
          <a:r>
            <a:rPr lang="en-US">
              <a:latin typeface="Univers"/>
            </a:rPr>
            <a:t>)</a:t>
          </a:r>
          <a:endParaRPr lang="en-US"/>
        </a:p>
      </dgm:t>
    </dgm:pt>
    <dgm:pt modelId="{6594B379-F315-4E84-A808-76064AB15E32}" type="parTrans" cxnId="{0CEBC180-F6A8-4CF1-A8AC-7F4A0FD7F533}">
      <dgm:prSet/>
      <dgm:spPr/>
      <dgm:t>
        <a:bodyPr/>
        <a:lstStyle/>
        <a:p>
          <a:endParaRPr lang="en-US"/>
        </a:p>
      </dgm:t>
    </dgm:pt>
    <dgm:pt modelId="{0513A383-367E-46B9-BD55-BBF3BFBB4C04}" type="sibTrans" cxnId="{0CEBC180-F6A8-4CF1-A8AC-7F4A0FD7F533}">
      <dgm:prSet/>
      <dgm:spPr/>
      <dgm:t>
        <a:bodyPr/>
        <a:lstStyle/>
        <a:p>
          <a:endParaRPr lang="en-US"/>
        </a:p>
      </dgm:t>
    </dgm:pt>
    <dgm:pt modelId="{FB6AB3D3-407B-49EA-AA9D-4B337E5205E5}">
      <dgm:prSet/>
      <dgm:spPr/>
      <dgm:t>
        <a:bodyPr/>
        <a:lstStyle/>
        <a:p>
          <a:pPr>
            <a:lnSpc>
              <a:spcPct val="100000"/>
            </a:lnSpc>
          </a:pPr>
          <a:r>
            <a:rPr lang="en-US"/>
            <a:t>Outcomes Assessment </a:t>
          </a:r>
          <a:r>
            <a:rPr lang="en-US" i="1">
              <a:hlinkClick xmlns:r="http://schemas.openxmlformats.org/officeDocument/2006/relationships" r:id="rId1">
                <a:extLst>
                  <a:ext uri="{A12FA001-AC4F-418D-AE19-62706E023703}">
                    <ahyp:hlinkClr xmlns:ahyp="http://schemas.microsoft.com/office/drawing/2018/hyperlinkcolor" xmlns="" val="tx"/>
                  </a:ext>
                </a:extLst>
              </a:hlinkClick>
            </a:rPr>
            <a:t>Resource Page</a:t>
          </a:r>
          <a:endParaRPr lang="en-US" i="1"/>
        </a:p>
      </dgm:t>
    </dgm:pt>
    <dgm:pt modelId="{881D7739-2A39-4300-BB88-DEA66906A3FB}" type="parTrans" cxnId="{272F03F2-4E95-4CD4-A1A7-6DC619C99F8F}">
      <dgm:prSet/>
      <dgm:spPr/>
      <dgm:t>
        <a:bodyPr/>
        <a:lstStyle/>
        <a:p>
          <a:endParaRPr lang="en-US"/>
        </a:p>
      </dgm:t>
    </dgm:pt>
    <dgm:pt modelId="{4940CAC2-DB5F-46DC-841A-17525AB47863}" type="sibTrans" cxnId="{272F03F2-4E95-4CD4-A1A7-6DC619C99F8F}">
      <dgm:prSet/>
      <dgm:spPr/>
      <dgm:t>
        <a:bodyPr/>
        <a:lstStyle/>
        <a:p>
          <a:endParaRPr lang="en-US"/>
        </a:p>
      </dgm:t>
    </dgm:pt>
    <dgm:pt modelId="{FC9B354D-3091-4F42-94E5-182CF28A9CDC}">
      <dgm:prSet phldr="0"/>
      <dgm:spPr/>
      <dgm:t>
        <a:bodyPr/>
        <a:lstStyle/>
        <a:p>
          <a:pPr>
            <a:lnSpc>
              <a:spcPct val="100000"/>
            </a:lnSpc>
          </a:pPr>
          <a:r>
            <a:rPr lang="en-US" i="1" u="sng">
              <a:latin typeface="Univers"/>
              <a:hlinkClick xmlns:r="http://schemas.openxmlformats.org/officeDocument/2006/relationships" r:id="rId2">
                <a:extLst>
                  <a:ext uri="{A12FA001-AC4F-418D-AE19-62706E023703}">
                    <ahyp:hlinkClr xmlns:ahyp="http://schemas.microsoft.com/office/drawing/2018/hyperlinkcolor" xmlns="" val="tx"/>
                  </a:ext>
                </a:extLst>
              </a:hlinkClick>
            </a:rPr>
            <a:t>PSLO Video Guidance</a:t>
          </a:r>
          <a:endParaRPr lang="en-US" i="1" u="sng">
            <a:latin typeface="Univers"/>
          </a:endParaRPr>
        </a:p>
      </dgm:t>
    </dgm:pt>
    <dgm:pt modelId="{E32400F8-92D6-4213-8F59-4E01FA2CB648}" type="parTrans" cxnId="{C1D08CBC-E766-48DA-85B0-14E65BE827EF}">
      <dgm:prSet/>
      <dgm:spPr/>
    </dgm:pt>
    <dgm:pt modelId="{D51E1E7F-09B8-4F33-A432-73D4DAF95F75}" type="sibTrans" cxnId="{C1D08CBC-E766-48DA-85B0-14E65BE827EF}">
      <dgm:prSet/>
      <dgm:spPr/>
    </dgm:pt>
    <dgm:pt modelId="{A0DBE827-292C-4137-8FEE-69802372245E}">
      <dgm:prSet phldr="0"/>
      <dgm:spPr/>
      <dgm:t>
        <a:bodyPr/>
        <a:lstStyle/>
        <a:p>
          <a:pPr>
            <a:lnSpc>
              <a:spcPct val="100000"/>
            </a:lnSpc>
          </a:pPr>
          <a:r>
            <a:rPr lang="en-US" i="1" u="none">
              <a:hlinkClick xmlns:r="http://schemas.openxmlformats.org/officeDocument/2006/relationships" r:id="rId3">
                <a:extLst>
                  <a:ext uri="{A12FA001-AC4F-418D-AE19-62706E023703}">
                    <ahyp:hlinkClr xmlns:ahyp="http://schemas.microsoft.com/office/drawing/2018/hyperlinkcolor" xmlns="" val="tx"/>
                  </a:ext>
                </a:extLst>
              </a:hlinkClick>
            </a:rPr>
            <a:t>Canvas-Outcomes Assessment</a:t>
          </a:r>
          <a:endParaRPr lang="en-US" i="1" u="none"/>
        </a:p>
      </dgm:t>
    </dgm:pt>
    <dgm:pt modelId="{0AB2537F-3753-4C9F-8D11-1C83093F45B2}" type="parTrans" cxnId="{1CB84EBF-8AFF-42C3-A2DC-CC520104B266}">
      <dgm:prSet/>
      <dgm:spPr/>
    </dgm:pt>
    <dgm:pt modelId="{2BD9F80F-B81B-45DB-A0E2-E52C0A599A99}" type="sibTrans" cxnId="{1CB84EBF-8AFF-42C3-A2DC-CC520104B266}">
      <dgm:prSet/>
      <dgm:spPr/>
    </dgm:pt>
    <dgm:pt modelId="{097DC8C7-A896-447F-828B-C5D2EF6AEFD3}" type="pres">
      <dgm:prSet presAssocID="{A0173908-ED09-47BC-BE76-CDFDA29A1F5A}" presName="root" presStyleCnt="0">
        <dgm:presLayoutVars>
          <dgm:dir/>
          <dgm:resizeHandles val="exact"/>
        </dgm:presLayoutVars>
      </dgm:prSet>
      <dgm:spPr/>
      <dgm:t>
        <a:bodyPr/>
        <a:lstStyle/>
        <a:p>
          <a:endParaRPr lang="en-US"/>
        </a:p>
      </dgm:t>
    </dgm:pt>
    <dgm:pt modelId="{21777F0E-DF9A-423F-AB5A-69FA8E4D71D7}" type="pres">
      <dgm:prSet presAssocID="{FC9B354D-3091-4F42-94E5-182CF28A9CDC}" presName="compNode" presStyleCnt="0"/>
      <dgm:spPr/>
    </dgm:pt>
    <dgm:pt modelId="{89873EDB-6417-41A2-BE1F-A9098282A3CD}" type="pres">
      <dgm:prSet presAssocID="{FC9B354D-3091-4F42-94E5-182CF28A9CDC}" presName="bgRect" presStyleLbl="bgShp" presStyleIdx="0" presStyleCnt="4"/>
      <dgm:spPr/>
    </dgm:pt>
    <dgm:pt modelId="{44AB3BBE-521A-4B85-A1F4-B0E5F378A4CB}" type="pres">
      <dgm:prSet presAssocID="{FC9B354D-3091-4F42-94E5-182CF28A9CDC}" presName="iconRect" presStyleLbl="node1" presStyleIdx="0" presStyleCnt="4"/>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a:blipFill>
        <a:ln>
          <a:noFill/>
        </a:ln>
      </dgm:spPr>
      <dgm:extLst>
        <a:ext uri="{E40237B7-FDA0-4F09-8148-C483321AD2D9}">
          <dgm14:cNvPr xmlns:dgm14="http://schemas.microsoft.com/office/drawing/2010/diagram" id="0" name="" descr="Video camera"/>
        </a:ext>
      </dgm:extLst>
    </dgm:pt>
    <dgm:pt modelId="{BE148984-FA80-4313-B920-DBF76592B486}" type="pres">
      <dgm:prSet presAssocID="{FC9B354D-3091-4F42-94E5-182CF28A9CDC}" presName="spaceRect" presStyleCnt="0"/>
      <dgm:spPr/>
    </dgm:pt>
    <dgm:pt modelId="{763A17C3-1203-45DB-821E-6B687A428AEF}" type="pres">
      <dgm:prSet presAssocID="{FC9B354D-3091-4F42-94E5-182CF28A9CDC}" presName="parTx" presStyleLbl="revTx" presStyleIdx="0" presStyleCnt="4">
        <dgm:presLayoutVars>
          <dgm:chMax val="0"/>
          <dgm:chPref val="0"/>
        </dgm:presLayoutVars>
      </dgm:prSet>
      <dgm:spPr/>
      <dgm:t>
        <a:bodyPr/>
        <a:lstStyle/>
        <a:p>
          <a:endParaRPr lang="en-US"/>
        </a:p>
      </dgm:t>
    </dgm:pt>
    <dgm:pt modelId="{10F5D69E-F41B-4B02-B56E-8ED7756A98DC}" type="pres">
      <dgm:prSet presAssocID="{D51E1E7F-09B8-4F33-A432-73D4DAF95F75}" presName="sibTrans" presStyleCnt="0"/>
      <dgm:spPr/>
    </dgm:pt>
    <dgm:pt modelId="{AE65C36C-16E1-410A-841D-FED2C89E2625}" type="pres">
      <dgm:prSet presAssocID="{A0DBE827-292C-4137-8FEE-69802372245E}" presName="compNode" presStyleCnt="0"/>
      <dgm:spPr/>
    </dgm:pt>
    <dgm:pt modelId="{79D914F0-F3E9-4FD0-B93E-7921A6EFE7F1}" type="pres">
      <dgm:prSet presAssocID="{A0DBE827-292C-4137-8FEE-69802372245E}" presName="bgRect" presStyleLbl="bgShp" presStyleIdx="1" presStyleCnt="4"/>
      <dgm:spPr/>
    </dgm:pt>
    <dgm:pt modelId="{CC831581-8D1F-4937-AA03-F6A48D7A188E}" type="pres">
      <dgm:prSet presAssocID="{A0DBE827-292C-4137-8FEE-69802372245E}" presName="iconRect" presStyleLbl="node1" presStyleIdx="1" presStyleCnt="4"/>
      <dgm:spPr>
        <a:blipFill>
          <a:blip xmlns:r="http://schemas.openxmlformats.org/officeDocument/2006/relationships" r:embed="rId6">
            <a:extLst>
              <a:ext uri="{96DAC541-7B7A-43D3-8B79-37D633B846F1}">
                <asvg:svgBlip xmlns:asvg="http://schemas.microsoft.com/office/drawing/2016/SVG/main" xmlns="" r:embed="rId7"/>
              </a:ext>
            </a:extLst>
          </a:blip>
          <a:stretch>
            <a:fillRect/>
          </a:stretch>
        </a:blipFill>
        <a:ln>
          <a:noFill/>
        </a:ln>
      </dgm:spPr>
      <dgm:extLst>
        <a:ext uri="{E40237B7-FDA0-4F09-8148-C483321AD2D9}">
          <dgm14:cNvPr xmlns:dgm14="http://schemas.microsoft.com/office/drawing/2010/diagram" id="0" name="" descr="Bar graph with upward trend with solid fill"/>
        </a:ext>
      </dgm:extLst>
    </dgm:pt>
    <dgm:pt modelId="{4BFA0764-9D82-416D-B0F4-B96DCA42EDB4}" type="pres">
      <dgm:prSet presAssocID="{A0DBE827-292C-4137-8FEE-69802372245E}" presName="spaceRect" presStyleCnt="0"/>
      <dgm:spPr/>
    </dgm:pt>
    <dgm:pt modelId="{016714AB-7F16-4989-BDF2-F2226AFD4B91}" type="pres">
      <dgm:prSet presAssocID="{A0DBE827-292C-4137-8FEE-69802372245E}" presName="parTx" presStyleLbl="revTx" presStyleIdx="1" presStyleCnt="4">
        <dgm:presLayoutVars>
          <dgm:chMax val="0"/>
          <dgm:chPref val="0"/>
        </dgm:presLayoutVars>
      </dgm:prSet>
      <dgm:spPr/>
      <dgm:t>
        <a:bodyPr/>
        <a:lstStyle/>
        <a:p>
          <a:endParaRPr lang="en-US"/>
        </a:p>
      </dgm:t>
    </dgm:pt>
    <dgm:pt modelId="{4556E0A8-8C9A-4681-A555-576D1F8148CC}" type="pres">
      <dgm:prSet presAssocID="{2BD9F80F-B81B-45DB-A0E2-E52C0A599A99}" presName="sibTrans" presStyleCnt="0"/>
      <dgm:spPr/>
    </dgm:pt>
    <dgm:pt modelId="{4600B253-FC54-403D-833A-39635000EB65}" type="pres">
      <dgm:prSet presAssocID="{AEE8B7CF-8E4F-4015-A194-0A3FF11B8275}" presName="compNode" presStyleCnt="0"/>
      <dgm:spPr/>
    </dgm:pt>
    <dgm:pt modelId="{0FCF5918-97C1-4E1C-9F0C-45F9CC0EA3E3}" type="pres">
      <dgm:prSet presAssocID="{AEE8B7CF-8E4F-4015-A194-0A3FF11B8275}" presName="bgRect" presStyleLbl="bgShp" presStyleIdx="2" presStyleCnt="4"/>
      <dgm:spPr/>
    </dgm:pt>
    <dgm:pt modelId="{99FC4EEC-5965-439C-AC03-1BCDB49FFDBE}" type="pres">
      <dgm:prSet presAssocID="{AEE8B7CF-8E4F-4015-A194-0A3FF11B8275}" presName="iconRect" presStyleLbl="node1" presStyleIdx="2" presStyleCnt="4"/>
      <dgm:spPr>
        <a:blipFill>
          <a:blip xmlns:r="http://schemas.openxmlformats.org/officeDocument/2006/relationships" r:embed="rId8">
            <a:extLst>
              <a:ext uri="{96DAC541-7B7A-43D3-8B79-37D633B846F1}">
                <asvg:svgBlip xmlns:asvg="http://schemas.microsoft.com/office/drawing/2016/SVG/main" xmlns="" r:embed="rId9"/>
              </a:ext>
            </a:extLst>
          </a:blip>
          <a:stretch>
            <a:fillRect/>
          </a:stretch>
        </a:blipFill>
        <a:ln>
          <a:noFill/>
        </a:ln>
      </dgm:spPr>
      <dgm:extLst>
        <a:ext uri="{E40237B7-FDA0-4F09-8148-C483321AD2D9}">
          <dgm14:cNvPr xmlns:dgm14="http://schemas.microsoft.com/office/drawing/2010/diagram" id="0" name="" descr="Alarm clock with solid fill"/>
        </a:ext>
      </dgm:extLst>
    </dgm:pt>
    <dgm:pt modelId="{0321683E-28D3-452F-A6EF-303A066D1AF4}" type="pres">
      <dgm:prSet presAssocID="{AEE8B7CF-8E4F-4015-A194-0A3FF11B8275}" presName="spaceRect" presStyleCnt="0"/>
      <dgm:spPr/>
    </dgm:pt>
    <dgm:pt modelId="{6F0C1298-A671-44EF-9791-FE3C7AAD3D93}" type="pres">
      <dgm:prSet presAssocID="{AEE8B7CF-8E4F-4015-A194-0A3FF11B8275}" presName="parTx" presStyleLbl="revTx" presStyleIdx="2" presStyleCnt="4">
        <dgm:presLayoutVars>
          <dgm:chMax val="0"/>
          <dgm:chPref val="0"/>
        </dgm:presLayoutVars>
      </dgm:prSet>
      <dgm:spPr/>
      <dgm:t>
        <a:bodyPr/>
        <a:lstStyle/>
        <a:p>
          <a:endParaRPr lang="en-US"/>
        </a:p>
      </dgm:t>
    </dgm:pt>
    <dgm:pt modelId="{ECD2F127-C141-4420-AFE7-5FA9BFA807CA}" type="pres">
      <dgm:prSet presAssocID="{0513A383-367E-46B9-BD55-BBF3BFBB4C04}" presName="sibTrans" presStyleCnt="0"/>
      <dgm:spPr/>
    </dgm:pt>
    <dgm:pt modelId="{DC5C5063-F49F-4704-BAB8-29FC641C52EE}" type="pres">
      <dgm:prSet presAssocID="{FB6AB3D3-407B-49EA-AA9D-4B337E5205E5}" presName="compNode" presStyleCnt="0"/>
      <dgm:spPr/>
    </dgm:pt>
    <dgm:pt modelId="{5181C0CC-6576-4A0F-BCD8-739B890AF680}" type="pres">
      <dgm:prSet presAssocID="{FB6AB3D3-407B-49EA-AA9D-4B337E5205E5}" presName="bgRect" presStyleLbl="bgShp" presStyleIdx="3" presStyleCnt="4"/>
      <dgm:spPr/>
    </dgm:pt>
    <dgm:pt modelId="{4007AAB3-6A40-4D63-8DB4-7C147993EFA7}" type="pres">
      <dgm:prSet presAssocID="{FB6AB3D3-407B-49EA-AA9D-4B337E5205E5}" presName="iconRect" presStyleLbl="node1" presStyleIdx="3" presStyleCnt="4"/>
      <dgm:spPr>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a:blipFill>
        <a:ln>
          <a:noFill/>
        </a:ln>
      </dgm:spPr>
      <dgm:extLst>
        <a:ext uri="{E40237B7-FDA0-4F09-8148-C483321AD2D9}">
          <dgm14:cNvPr xmlns:dgm14="http://schemas.microsoft.com/office/drawing/2010/diagram" id="0" name="" descr="Checklist"/>
        </a:ext>
      </dgm:extLst>
    </dgm:pt>
    <dgm:pt modelId="{7CABDEEA-E62C-43CB-A032-D1D5DC57941D}" type="pres">
      <dgm:prSet presAssocID="{FB6AB3D3-407B-49EA-AA9D-4B337E5205E5}" presName="spaceRect" presStyleCnt="0"/>
      <dgm:spPr/>
    </dgm:pt>
    <dgm:pt modelId="{9128895D-878B-4F28-A22C-303BF64359A6}" type="pres">
      <dgm:prSet presAssocID="{FB6AB3D3-407B-49EA-AA9D-4B337E5205E5}" presName="parTx" presStyleLbl="revTx" presStyleIdx="3" presStyleCnt="4">
        <dgm:presLayoutVars>
          <dgm:chMax val="0"/>
          <dgm:chPref val="0"/>
        </dgm:presLayoutVars>
      </dgm:prSet>
      <dgm:spPr/>
      <dgm:t>
        <a:bodyPr/>
        <a:lstStyle/>
        <a:p>
          <a:endParaRPr lang="en-US"/>
        </a:p>
      </dgm:t>
    </dgm:pt>
  </dgm:ptLst>
  <dgm:cxnLst>
    <dgm:cxn modelId="{47EB4E05-0366-40CB-862C-CA5F8E835584}" type="presOf" srcId="{AEE8B7CF-8E4F-4015-A194-0A3FF11B8275}" destId="{6F0C1298-A671-44EF-9791-FE3C7AAD3D93}" srcOrd="0" destOrd="0" presId="urn:microsoft.com/office/officeart/2018/2/layout/IconVerticalSolidList"/>
    <dgm:cxn modelId="{C1D08CBC-E766-48DA-85B0-14E65BE827EF}" srcId="{A0173908-ED09-47BC-BE76-CDFDA29A1F5A}" destId="{FC9B354D-3091-4F42-94E5-182CF28A9CDC}" srcOrd="0" destOrd="0" parTransId="{E32400F8-92D6-4213-8F59-4E01FA2CB648}" sibTransId="{D51E1E7F-09B8-4F33-A432-73D4DAF95F75}"/>
    <dgm:cxn modelId="{969B1F66-ED65-44FF-84E2-28B962784EB6}" type="presOf" srcId="{A0173908-ED09-47BC-BE76-CDFDA29A1F5A}" destId="{097DC8C7-A896-447F-828B-C5D2EF6AEFD3}" srcOrd="0" destOrd="0" presId="urn:microsoft.com/office/officeart/2018/2/layout/IconVerticalSolidList"/>
    <dgm:cxn modelId="{42AAF033-41DD-4428-A809-E7CDE1899B82}" type="presOf" srcId="{FB6AB3D3-407B-49EA-AA9D-4B337E5205E5}" destId="{9128895D-878B-4F28-A22C-303BF64359A6}" srcOrd="0" destOrd="0" presId="urn:microsoft.com/office/officeart/2018/2/layout/IconVerticalSolidList"/>
    <dgm:cxn modelId="{272F03F2-4E95-4CD4-A1A7-6DC619C99F8F}" srcId="{A0173908-ED09-47BC-BE76-CDFDA29A1F5A}" destId="{FB6AB3D3-407B-49EA-AA9D-4B337E5205E5}" srcOrd="3" destOrd="0" parTransId="{881D7739-2A39-4300-BB88-DEA66906A3FB}" sibTransId="{4940CAC2-DB5F-46DC-841A-17525AB47863}"/>
    <dgm:cxn modelId="{0CEBC180-F6A8-4CF1-A8AC-7F4A0FD7F533}" srcId="{A0173908-ED09-47BC-BE76-CDFDA29A1F5A}" destId="{AEE8B7CF-8E4F-4015-A194-0A3FF11B8275}" srcOrd="2" destOrd="0" parTransId="{6594B379-F315-4E84-A808-76064AB15E32}" sibTransId="{0513A383-367E-46B9-BD55-BBF3BFBB4C04}"/>
    <dgm:cxn modelId="{1CB84EBF-8AFF-42C3-A2DC-CC520104B266}" srcId="{A0173908-ED09-47BC-BE76-CDFDA29A1F5A}" destId="{A0DBE827-292C-4137-8FEE-69802372245E}" srcOrd="1" destOrd="0" parTransId="{0AB2537F-3753-4C9F-8D11-1C83093F45B2}" sibTransId="{2BD9F80F-B81B-45DB-A0E2-E52C0A599A99}"/>
    <dgm:cxn modelId="{5BDBF524-7999-408F-BB7F-5C8AD3F6C670}" type="presOf" srcId="{FC9B354D-3091-4F42-94E5-182CF28A9CDC}" destId="{763A17C3-1203-45DB-821E-6B687A428AEF}" srcOrd="0" destOrd="0" presId="urn:microsoft.com/office/officeart/2018/2/layout/IconVerticalSolidList"/>
    <dgm:cxn modelId="{DA675B06-C710-43F6-9FFC-463EFDBF4FF9}" type="presOf" srcId="{A0DBE827-292C-4137-8FEE-69802372245E}" destId="{016714AB-7F16-4989-BDF2-F2226AFD4B91}" srcOrd="0" destOrd="0" presId="urn:microsoft.com/office/officeart/2018/2/layout/IconVerticalSolidList"/>
    <dgm:cxn modelId="{03335934-E950-4D9A-94EC-FD7EE3CD7210}" type="presParOf" srcId="{097DC8C7-A896-447F-828B-C5D2EF6AEFD3}" destId="{21777F0E-DF9A-423F-AB5A-69FA8E4D71D7}" srcOrd="0" destOrd="0" presId="urn:microsoft.com/office/officeart/2018/2/layout/IconVerticalSolidList"/>
    <dgm:cxn modelId="{D9ADDF3A-409D-48BF-9292-3909926498CE}" type="presParOf" srcId="{21777F0E-DF9A-423F-AB5A-69FA8E4D71D7}" destId="{89873EDB-6417-41A2-BE1F-A9098282A3CD}" srcOrd="0" destOrd="0" presId="urn:microsoft.com/office/officeart/2018/2/layout/IconVerticalSolidList"/>
    <dgm:cxn modelId="{21BC94A5-5CF4-4F42-85F4-C1D80B28C1E6}" type="presParOf" srcId="{21777F0E-DF9A-423F-AB5A-69FA8E4D71D7}" destId="{44AB3BBE-521A-4B85-A1F4-B0E5F378A4CB}" srcOrd="1" destOrd="0" presId="urn:microsoft.com/office/officeart/2018/2/layout/IconVerticalSolidList"/>
    <dgm:cxn modelId="{1272B597-84A8-4857-B4A8-E776298B483E}" type="presParOf" srcId="{21777F0E-DF9A-423F-AB5A-69FA8E4D71D7}" destId="{BE148984-FA80-4313-B920-DBF76592B486}" srcOrd="2" destOrd="0" presId="urn:microsoft.com/office/officeart/2018/2/layout/IconVerticalSolidList"/>
    <dgm:cxn modelId="{DAA68FD9-91A6-4E67-B24A-23DC558352D9}" type="presParOf" srcId="{21777F0E-DF9A-423F-AB5A-69FA8E4D71D7}" destId="{763A17C3-1203-45DB-821E-6B687A428AEF}" srcOrd="3" destOrd="0" presId="urn:microsoft.com/office/officeart/2018/2/layout/IconVerticalSolidList"/>
    <dgm:cxn modelId="{6CE2EB54-D0CF-43BE-A1FC-2D59E0F2BC63}" type="presParOf" srcId="{097DC8C7-A896-447F-828B-C5D2EF6AEFD3}" destId="{10F5D69E-F41B-4B02-B56E-8ED7756A98DC}" srcOrd="1" destOrd="0" presId="urn:microsoft.com/office/officeart/2018/2/layout/IconVerticalSolidList"/>
    <dgm:cxn modelId="{F3AFA9DE-A92B-4725-BC9E-8235533345F0}" type="presParOf" srcId="{097DC8C7-A896-447F-828B-C5D2EF6AEFD3}" destId="{AE65C36C-16E1-410A-841D-FED2C89E2625}" srcOrd="2" destOrd="0" presId="urn:microsoft.com/office/officeart/2018/2/layout/IconVerticalSolidList"/>
    <dgm:cxn modelId="{057A6A81-BE6F-4854-8C43-9037A5052326}" type="presParOf" srcId="{AE65C36C-16E1-410A-841D-FED2C89E2625}" destId="{79D914F0-F3E9-4FD0-B93E-7921A6EFE7F1}" srcOrd="0" destOrd="0" presId="urn:microsoft.com/office/officeart/2018/2/layout/IconVerticalSolidList"/>
    <dgm:cxn modelId="{861CD86F-FA00-41DC-8BF0-AED5EF667BD7}" type="presParOf" srcId="{AE65C36C-16E1-410A-841D-FED2C89E2625}" destId="{CC831581-8D1F-4937-AA03-F6A48D7A188E}" srcOrd="1" destOrd="0" presId="urn:microsoft.com/office/officeart/2018/2/layout/IconVerticalSolidList"/>
    <dgm:cxn modelId="{A32E3D73-5079-4149-A17A-79C22171D0A2}" type="presParOf" srcId="{AE65C36C-16E1-410A-841D-FED2C89E2625}" destId="{4BFA0764-9D82-416D-B0F4-B96DCA42EDB4}" srcOrd="2" destOrd="0" presId="urn:microsoft.com/office/officeart/2018/2/layout/IconVerticalSolidList"/>
    <dgm:cxn modelId="{38375745-4F9B-4755-8762-F7E220DDF470}" type="presParOf" srcId="{AE65C36C-16E1-410A-841D-FED2C89E2625}" destId="{016714AB-7F16-4989-BDF2-F2226AFD4B91}" srcOrd="3" destOrd="0" presId="urn:microsoft.com/office/officeart/2018/2/layout/IconVerticalSolidList"/>
    <dgm:cxn modelId="{2A8F2FFF-467B-44D4-8B20-6B6D905FD3DC}" type="presParOf" srcId="{097DC8C7-A896-447F-828B-C5D2EF6AEFD3}" destId="{4556E0A8-8C9A-4681-A555-576D1F8148CC}" srcOrd="3" destOrd="0" presId="urn:microsoft.com/office/officeart/2018/2/layout/IconVerticalSolidList"/>
    <dgm:cxn modelId="{8BFE6F44-8527-44D4-8DC9-63B39AB3CC90}" type="presParOf" srcId="{097DC8C7-A896-447F-828B-C5D2EF6AEFD3}" destId="{4600B253-FC54-403D-833A-39635000EB65}" srcOrd="4" destOrd="0" presId="urn:microsoft.com/office/officeart/2018/2/layout/IconVerticalSolidList"/>
    <dgm:cxn modelId="{873F2AC6-F9AE-47F7-8A44-1A5FF66D13AD}" type="presParOf" srcId="{4600B253-FC54-403D-833A-39635000EB65}" destId="{0FCF5918-97C1-4E1C-9F0C-45F9CC0EA3E3}" srcOrd="0" destOrd="0" presId="urn:microsoft.com/office/officeart/2018/2/layout/IconVerticalSolidList"/>
    <dgm:cxn modelId="{54026FF3-81B8-482D-B7D0-879C87E2FFA2}" type="presParOf" srcId="{4600B253-FC54-403D-833A-39635000EB65}" destId="{99FC4EEC-5965-439C-AC03-1BCDB49FFDBE}" srcOrd="1" destOrd="0" presId="urn:microsoft.com/office/officeart/2018/2/layout/IconVerticalSolidList"/>
    <dgm:cxn modelId="{9C4AAE2A-E018-4168-B4BF-A42F73A9B670}" type="presParOf" srcId="{4600B253-FC54-403D-833A-39635000EB65}" destId="{0321683E-28D3-452F-A6EF-303A066D1AF4}" srcOrd="2" destOrd="0" presId="urn:microsoft.com/office/officeart/2018/2/layout/IconVerticalSolidList"/>
    <dgm:cxn modelId="{73C26E1E-29C2-4DD6-9DD5-715298822D98}" type="presParOf" srcId="{4600B253-FC54-403D-833A-39635000EB65}" destId="{6F0C1298-A671-44EF-9791-FE3C7AAD3D93}" srcOrd="3" destOrd="0" presId="urn:microsoft.com/office/officeart/2018/2/layout/IconVerticalSolidList"/>
    <dgm:cxn modelId="{5025D0DD-1C04-4C82-8498-450C6C046AAC}" type="presParOf" srcId="{097DC8C7-A896-447F-828B-C5D2EF6AEFD3}" destId="{ECD2F127-C141-4420-AFE7-5FA9BFA807CA}" srcOrd="5" destOrd="0" presId="urn:microsoft.com/office/officeart/2018/2/layout/IconVerticalSolidList"/>
    <dgm:cxn modelId="{F0DE24E6-DAE8-4517-B730-A6E4FB8B51E4}" type="presParOf" srcId="{097DC8C7-A896-447F-828B-C5D2EF6AEFD3}" destId="{DC5C5063-F49F-4704-BAB8-29FC641C52EE}" srcOrd="6" destOrd="0" presId="urn:microsoft.com/office/officeart/2018/2/layout/IconVerticalSolidList"/>
    <dgm:cxn modelId="{895D4180-8198-4EB2-85CB-EE17FBE468CE}" type="presParOf" srcId="{DC5C5063-F49F-4704-BAB8-29FC641C52EE}" destId="{5181C0CC-6576-4A0F-BCD8-739B890AF680}" srcOrd="0" destOrd="0" presId="urn:microsoft.com/office/officeart/2018/2/layout/IconVerticalSolidList"/>
    <dgm:cxn modelId="{2F96AB84-659E-4833-90B1-6933FF05883B}" type="presParOf" srcId="{DC5C5063-F49F-4704-BAB8-29FC641C52EE}" destId="{4007AAB3-6A40-4D63-8DB4-7C147993EFA7}" srcOrd="1" destOrd="0" presId="urn:microsoft.com/office/officeart/2018/2/layout/IconVerticalSolidList"/>
    <dgm:cxn modelId="{4A623CA6-0D31-4A95-93B3-5BE936CE788E}" type="presParOf" srcId="{DC5C5063-F49F-4704-BAB8-29FC641C52EE}" destId="{7CABDEEA-E62C-43CB-A032-D1D5DC57941D}" srcOrd="2" destOrd="0" presId="urn:microsoft.com/office/officeart/2018/2/layout/IconVerticalSolidList"/>
    <dgm:cxn modelId="{07AC043D-46E9-4748-BECB-A1945E0807DF}" type="presParOf" srcId="{DC5C5063-F49F-4704-BAB8-29FC641C52EE}" destId="{9128895D-878B-4F28-A22C-303BF64359A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B21CCC-C16D-42AE-BC57-073CA9326A0E}">
      <dsp:nvSpPr>
        <dsp:cNvPr id="0" name=""/>
        <dsp:cNvSpPr/>
      </dsp:nvSpPr>
      <dsp:spPr>
        <a:xfrm>
          <a:off x="262890" y="2336668"/>
          <a:ext cx="2103119" cy="491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lvl="0" algn="ctr" defTabSz="889000" rtl="0">
            <a:lnSpc>
              <a:spcPct val="90000"/>
            </a:lnSpc>
            <a:spcBef>
              <a:spcPct val="0"/>
            </a:spcBef>
            <a:spcAft>
              <a:spcPct val="35000"/>
            </a:spcAft>
            <a:defRPr b="1"/>
          </a:pPr>
          <a:r>
            <a:rPr lang="en-US" sz="2000" kern="1200">
              <a:latin typeface="Univers"/>
            </a:rPr>
            <a:t>02 Dec.</a:t>
          </a:r>
          <a:endParaRPr lang="en-US" sz="2000" kern="1200"/>
        </a:p>
      </dsp:txBody>
      <dsp:txXfrm>
        <a:off x="262890" y="2336668"/>
        <a:ext cx="2103119" cy="491701"/>
      </dsp:txXfrm>
    </dsp:sp>
    <dsp:sp modelId="{0E974CCC-90A0-46C1-AE53-99B468338A5D}">
      <dsp:nvSpPr>
        <dsp:cNvPr id="0" name=""/>
        <dsp:cNvSpPr/>
      </dsp:nvSpPr>
      <dsp:spPr>
        <a:xfrm>
          <a:off x="0" y="2088642"/>
          <a:ext cx="10515600" cy="17405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879F1E-6810-4BE4-BCFB-4E7FC75451F9}">
      <dsp:nvSpPr>
        <dsp:cNvPr id="0" name=""/>
        <dsp:cNvSpPr/>
      </dsp:nvSpPr>
      <dsp:spPr>
        <a:xfrm>
          <a:off x="157734" y="628088"/>
          <a:ext cx="2313432" cy="720826"/>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lvl="0" algn="l" defTabSz="666750">
            <a:lnSpc>
              <a:spcPct val="90000"/>
            </a:lnSpc>
            <a:spcBef>
              <a:spcPct val="0"/>
            </a:spcBef>
            <a:spcAft>
              <a:spcPct val="35000"/>
            </a:spcAft>
          </a:pPr>
          <a:r>
            <a:rPr lang="en-US" sz="1500" kern="1200"/>
            <a:t>College Council draft review</a:t>
          </a:r>
        </a:p>
      </dsp:txBody>
      <dsp:txXfrm>
        <a:off x="157734" y="628088"/>
        <a:ext cx="2313432" cy="720826"/>
      </dsp:txXfrm>
    </dsp:sp>
    <dsp:sp modelId="{1538DDA7-371A-49DE-939F-815C9AEA9DB1}">
      <dsp:nvSpPr>
        <dsp:cNvPr id="0" name=""/>
        <dsp:cNvSpPr/>
      </dsp:nvSpPr>
      <dsp:spPr>
        <a:xfrm>
          <a:off x="1314450" y="1348914"/>
          <a:ext cx="0" cy="739727"/>
        </a:xfrm>
        <a:prstGeom prst="line">
          <a:avLst/>
        </a:prstGeom>
        <a:solidFill>
          <a:schemeClr val="accent2">
            <a:hueOff val="0"/>
            <a:satOff val="0"/>
            <a:lumOff val="0"/>
            <a:alphaOff val="0"/>
          </a:schemeClr>
        </a:solidFill>
        <a:ln w="6350" cap="flat" cmpd="sng" algn="ctr">
          <a:solidFill>
            <a:schemeClr val="accent2">
              <a:hueOff val="0"/>
              <a:satOff val="0"/>
              <a:lumOff val="0"/>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1EB78176-14DC-4E5D-A031-78184010DFD5}">
      <dsp:nvSpPr>
        <dsp:cNvPr id="0" name=""/>
        <dsp:cNvSpPr/>
      </dsp:nvSpPr>
      <dsp:spPr>
        <a:xfrm>
          <a:off x="1577340" y="1522968"/>
          <a:ext cx="2103119" cy="491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lvl="0" algn="ctr" defTabSz="889000" rtl="0">
            <a:lnSpc>
              <a:spcPct val="90000"/>
            </a:lnSpc>
            <a:spcBef>
              <a:spcPct val="0"/>
            </a:spcBef>
            <a:spcAft>
              <a:spcPct val="35000"/>
            </a:spcAft>
            <a:defRPr b="1"/>
          </a:pPr>
          <a:r>
            <a:rPr lang="en-US" sz="2000" kern="1200">
              <a:latin typeface="Univers"/>
            </a:rPr>
            <a:t>03 Dec</a:t>
          </a:r>
          <a:r>
            <a:rPr lang="en-US" sz="2000" kern="1200"/>
            <a:t>.</a:t>
          </a:r>
        </a:p>
      </dsp:txBody>
      <dsp:txXfrm>
        <a:off x="1577340" y="1522968"/>
        <a:ext cx="2103119" cy="491701"/>
      </dsp:txXfrm>
    </dsp:sp>
    <dsp:sp modelId="{0A043094-6FC9-432D-9D03-5B95C86D7E4F}">
      <dsp:nvSpPr>
        <dsp:cNvPr id="0" name=""/>
        <dsp:cNvSpPr/>
      </dsp:nvSpPr>
      <dsp:spPr>
        <a:xfrm>
          <a:off x="1472184" y="3002423"/>
          <a:ext cx="2313432" cy="720826"/>
        </a:xfrm>
        <a:prstGeom prst="rect">
          <a:avLst/>
        </a:prstGeom>
        <a:solidFill>
          <a:schemeClr val="accent2">
            <a:tint val="40000"/>
            <a:alpha val="90000"/>
            <a:hueOff val="-306978"/>
            <a:satOff val="2045"/>
            <a:lumOff val="187"/>
            <a:alphaOff val="0"/>
          </a:schemeClr>
        </a:solidFill>
        <a:ln w="12700" cap="flat" cmpd="sng" algn="ctr">
          <a:solidFill>
            <a:schemeClr val="accent2">
              <a:tint val="40000"/>
              <a:alpha val="90000"/>
              <a:hueOff val="-306978"/>
              <a:satOff val="2045"/>
              <a:lumOff val="18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lvl="0" algn="l" defTabSz="666750">
            <a:lnSpc>
              <a:spcPct val="90000"/>
            </a:lnSpc>
            <a:spcBef>
              <a:spcPct val="0"/>
            </a:spcBef>
            <a:spcAft>
              <a:spcPct val="35000"/>
            </a:spcAft>
          </a:pPr>
          <a:r>
            <a:rPr lang="en-US" sz="1500" kern="1200"/>
            <a:t>Feedback from consultant</a:t>
          </a:r>
        </a:p>
      </dsp:txBody>
      <dsp:txXfrm>
        <a:off x="1472184" y="3002423"/>
        <a:ext cx="2313432" cy="720826"/>
      </dsp:txXfrm>
    </dsp:sp>
    <dsp:sp modelId="{690219A5-B736-45DD-8F44-3E3E7F3AF9D5}">
      <dsp:nvSpPr>
        <dsp:cNvPr id="0" name=""/>
        <dsp:cNvSpPr/>
      </dsp:nvSpPr>
      <dsp:spPr>
        <a:xfrm>
          <a:off x="2628900" y="2262695"/>
          <a:ext cx="0" cy="739727"/>
        </a:xfrm>
        <a:prstGeom prst="line">
          <a:avLst/>
        </a:prstGeom>
        <a:solidFill>
          <a:schemeClr val="accent2">
            <a:hueOff val="-220562"/>
            <a:satOff val="249"/>
            <a:lumOff val="588"/>
            <a:alphaOff val="0"/>
          </a:schemeClr>
        </a:solidFill>
        <a:ln w="6350" cap="flat" cmpd="sng" algn="ctr">
          <a:solidFill>
            <a:schemeClr val="accent2">
              <a:hueOff val="-220562"/>
              <a:satOff val="249"/>
              <a:lumOff val="588"/>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0BE0B20B-D505-45B6-87D2-5806208D3CA6}">
      <dsp:nvSpPr>
        <dsp:cNvPr id="0" name=""/>
        <dsp:cNvSpPr/>
      </dsp:nvSpPr>
      <dsp:spPr>
        <a:xfrm>
          <a:off x="1260058" y="2121277"/>
          <a:ext cx="108783" cy="10878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5754B88F-719E-44DC-AE59-F3E2A9B40C38}">
      <dsp:nvSpPr>
        <dsp:cNvPr id="0" name=""/>
        <dsp:cNvSpPr/>
      </dsp:nvSpPr>
      <dsp:spPr>
        <a:xfrm>
          <a:off x="2574508" y="2121277"/>
          <a:ext cx="108783" cy="10878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CE247000-2D12-4F0A-BEDE-5D1192457D94}">
      <dsp:nvSpPr>
        <dsp:cNvPr id="0" name=""/>
        <dsp:cNvSpPr/>
      </dsp:nvSpPr>
      <dsp:spPr>
        <a:xfrm>
          <a:off x="2891790" y="2336668"/>
          <a:ext cx="2103119" cy="491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lvl="0" algn="ctr" defTabSz="889000" rtl="0">
            <a:lnSpc>
              <a:spcPct val="90000"/>
            </a:lnSpc>
            <a:spcBef>
              <a:spcPct val="0"/>
            </a:spcBef>
            <a:spcAft>
              <a:spcPct val="35000"/>
            </a:spcAft>
            <a:defRPr b="1"/>
          </a:pPr>
          <a:r>
            <a:rPr lang="en-US" sz="2000" kern="1200">
              <a:latin typeface="Univers"/>
            </a:rPr>
            <a:t>07-10 Dec</a:t>
          </a:r>
          <a:r>
            <a:rPr lang="en-US" sz="2000" kern="1200"/>
            <a:t>.</a:t>
          </a:r>
        </a:p>
      </dsp:txBody>
      <dsp:txXfrm>
        <a:off x="2891790" y="2336668"/>
        <a:ext cx="2103119" cy="491701"/>
      </dsp:txXfrm>
    </dsp:sp>
    <dsp:sp modelId="{5ACE8F6C-9575-455E-A764-383BE9B4CD7B}">
      <dsp:nvSpPr>
        <dsp:cNvPr id="0" name=""/>
        <dsp:cNvSpPr/>
      </dsp:nvSpPr>
      <dsp:spPr>
        <a:xfrm>
          <a:off x="2786634" y="628088"/>
          <a:ext cx="2313432" cy="720826"/>
        </a:xfrm>
        <a:prstGeom prst="rect">
          <a:avLst/>
        </a:prstGeom>
        <a:solidFill>
          <a:schemeClr val="accent2">
            <a:tint val="40000"/>
            <a:alpha val="90000"/>
            <a:hueOff val="-613955"/>
            <a:satOff val="4090"/>
            <a:lumOff val="374"/>
            <a:alphaOff val="0"/>
          </a:schemeClr>
        </a:solidFill>
        <a:ln w="12700" cap="flat" cmpd="sng" algn="ctr">
          <a:solidFill>
            <a:schemeClr val="accent2">
              <a:tint val="40000"/>
              <a:alpha val="90000"/>
              <a:hueOff val="-613955"/>
              <a:satOff val="4090"/>
              <a:lumOff val="37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lvl="0" algn="l" defTabSz="666750">
            <a:lnSpc>
              <a:spcPct val="90000"/>
            </a:lnSpc>
            <a:spcBef>
              <a:spcPct val="0"/>
            </a:spcBef>
            <a:spcAft>
              <a:spcPct val="35000"/>
            </a:spcAft>
          </a:pPr>
          <a:r>
            <a:rPr lang="en-US" sz="1500" kern="1200"/>
            <a:t>Draft available for review</a:t>
          </a:r>
        </a:p>
      </dsp:txBody>
      <dsp:txXfrm>
        <a:off x="2786634" y="628088"/>
        <a:ext cx="2313432" cy="720826"/>
      </dsp:txXfrm>
    </dsp:sp>
    <dsp:sp modelId="{D7CA4EC4-745D-460B-AA9F-229347EF66D5}">
      <dsp:nvSpPr>
        <dsp:cNvPr id="0" name=""/>
        <dsp:cNvSpPr/>
      </dsp:nvSpPr>
      <dsp:spPr>
        <a:xfrm>
          <a:off x="3943350" y="1348914"/>
          <a:ext cx="0" cy="739727"/>
        </a:xfrm>
        <a:prstGeom prst="line">
          <a:avLst/>
        </a:prstGeom>
        <a:solidFill>
          <a:schemeClr val="accent2">
            <a:hueOff val="-441124"/>
            <a:satOff val="497"/>
            <a:lumOff val="1177"/>
            <a:alphaOff val="0"/>
          </a:schemeClr>
        </a:solidFill>
        <a:ln w="6350" cap="flat" cmpd="sng" algn="ctr">
          <a:solidFill>
            <a:schemeClr val="accent2">
              <a:hueOff val="-441124"/>
              <a:satOff val="497"/>
              <a:lumOff val="1177"/>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548AFDC2-0926-4F85-BB49-19BA64E99BC7}">
      <dsp:nvSpPr>
        <dsp:cNvPr id="0" name=""/>
        <dsp:cNvSpPr/>
      </dsp:nvSpPr>
      <dsp:spPr>
        <a:xfrm>
          <a:off x="4206240" y="1522968"/>
          <a:ext cx="2103119" cy="491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lvl="0" algn="ctr" defTabSz="889000">
            <a:lnSpc>
              <a:spcPct val="90000"/>
            </a:lnSpc>
            <a:spcBef>
              <a:spcPct val="0"/>
            </a:spcBef>
            <a:spcAft>
              <a:spcPct val="35000"/>
            </a:spcAft>
            <a:defRPr b="1"/>
          </a:pPr>
          <a:r>
            <a:rPr lang="en-US" sz="2000" kern="1200"/>
            <a:t>20 Dec.</a:t>
          </a:r>
        </a:p>
      </dsp:txBody>
      <dsp:txXfrm>
        <a:off x="4206240" y="1522968"/>
        <a:ext cx="2103119" cy="491701"/>
      </dsp:txXfrm>
    </dsp:sp>
    <dsp:sp modelId="{61BD6122-6B6F-40C6-B376-6DF223C30408}">
      <dsp:nvSpPr>
        <dsp:cNvPr id="0" name=""/>
        <dsp:cNvSpPr/>
      </dsp:nvSpPr>
      <dsp:spPr>
        <a:xfrm>
          <a:off x="4101084" y="3002423"/>
          <a:ext cx="2313432" cy="929486"/>
        </a:xfrm>
        <a:prstGeom prst="rect">
          <a:avLst/>
        </a:prstGeom>
        <a:solidFill>
          <a:schemeClr val="accent2">
            <a:tint val="40000"/>
            <a:alpha val="90000"/>
            <a:hueOff val="-920933"/>
            <a:satOff val="6135"/>
            <a:lumOff val="561"/>
            <a:alphaOff val="0"/>
          </a:schemeClr>
        </a:solidFill>
        <a:ln w="12700" cap="flat" cmpd="sng" algn="ctr">
          <a:solidFill>
            <a:schemeClr val="accent2">
              <a:tint val="40000"/>
              <a:alpha val="90000"/>
              <a:hueOff val="-920933"/>
              <a:satOff val="6135"/>
              <a:lumOff val="56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lvl="0" algn="l" defTabSz="666750">
            <a:lnSpc>
              <a:spcPct val="90000"/>
            </a:lnSpc>
            <a:spcBef>
              <a:spcPct val="0"/>
            </a:spcBef>
            <a:spcAft>
              <a:spcPct val="35000"/>
            </a:spcAft>
          </a:pPr>
          <a:r>
            <a:rPr lang="en-US" sz="1500" kern="1200"/>
            <a:t>All SLO/PSLOs submitted to </a:t>
          </a:r>
          <a:r>
            <a:rPr lang="en-US" sz="1500" kern="1200" err="1"/>
            <a:t>Nuventive</a:t>
          </a:r>
        </a:p>
      </dsp:txBody>
      <dsp:txXfrm>
        <a:off x="4101084" y="3002423"/>
        <a:ext cx="2313432" cy="929486"/>
      </dsp:txXfrm>
    </dsp:sp>
    <dsp:sp modelId="{5B1869CC-F3DB-496C-9252-84BF41421A42}">
      <dsp:nvSpPr>
        <dsp:cNvPr id="0" name=""/>
        <dsp:cNvSpPr/>
      </dsp:nvSpPr>
      <dsp:spPr>
        <a:xfrm>
          <a:off x="5257800" y="2262695"/>
          <a:ext cx="0" cy="739727"/>
        </a:xfrm>
        <a:prstGeom prst="line">
          <a:avLst/>
        </a:prstGeom>
        <a:solidFill>
          <a:schemeClr val="accent2">
            <a:hueOff val="-661686"/>
            <a:satOff val="746"/>
            <a:lumOff val="1765"/>
            <a:alphaOff val="0"/>
          </a:schemeClr>
        </a:solidFill>
        <a:ln w="6350" cap="flat" cmpd="sng" algn="ctr">
          <a:solidFill>
            <a:schemeClr val="accent2">
              <a:hueOff val="-661686"/>
              <a:satOff val="746"/>
              <a:lumOff val="1765"/>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23AF4B39-0ACC-47B0-87B1-2B1969164876}">
      <dsp:nvSpPr>
        <dsp:cNvPr id="0" name=""/>
        <dsp:cNvSpPr/>
      </dsp:nvSpPr>
      <dsp:spPr>
        <a:xfrm>
          <a:off x="3888958" y="2121277"/>
          <a:ext cx="108783" cy="10878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49F7EAA9-A1D3-4DD7-BA9D-0A48FF2AEAAF}">
      <dsp:nvSpPr>
        <dsp:cNvPr id="0" name=""/>
        <dsp:cNvSpPr/>
      </dsp:nvSpPr>
      <dsp:spPr>
        <a:xfrm>
          <a:off x="5203408" y="2121277"/>
          <a:ext cx="108783" cy="10878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A140AA33-6228-4B2E-B4D2-601A2DC12FD6}">
      <dsp:nvSpPr>
        <dsp:cNvPr id="0" name=""/>
        <dsp:cNvSpPr/>
      </dsp:nvSpPr>
      <dsp:spPr>
        <a:xfrm>
          <a:off x="5520690" y="2336668"/>
          <a:ext cx="2103119" cy="491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lvl="0" algn="ctr" defTabSz="889000">
            <a:lnSpc>
              <a:spcPct val="90000"/>
            </a:lnSpc>
            <a:spcBef>
              <a:spcPct val="0"/>
            </a:spcBef>
            <a:spcAft>
              <a:spcPct val="35000"/>
            </a:spcAft>
            <a:defRPr b="1"/>
          </a:pPr>
          <a:r>
            <a:rPr lang="en-US" sz="2000" kern="1200"/>
            <a:t>27 Jan.</a:t>
          </a:r>
        </a:p>
      </dsp:txBody>
      <dsp:txXfrm>
        <a:off x="5520690" y="2336668"/>
        <a:ext cx="2103119" cy="491701"/>
      </dsp:txXfrm>
    </dsp:sp>
    <dsp:sp modelId="{C642438E-CC6F-4A42-8860-2CA05DD3564E}">
      <dsp:nvSpPr>
        <dsp:cNvPr id="0" name=""/>
        <dsp:cNvSpPr/>
      </dsp:nvSpPr>
      <dsp:spPr>
        <a:xfrm>
          <a:off x="5415534" y="628088"/>
          <a:ext cx="2313432" cy="720826"/>
        </a:xfrm>
        <a:prstGeom prst="rect">
          <a:avLst/>
        </a:prstGeom>
        <a:solidFill>
          <a:schemeClr val="accent2">
            <a:tint val="40000"/>
            <a:alpha val="90000"/>
            <a:hueOff val="-1227910"/>
            <a:satOff val="8180"/>
            <a:lumOff val="748"/>
            <a:alphaOff val="0"/>
          </a:schemeClr>
        </a:solidFill>
        <a:ln w="12700" cap="flat" cmpd="sng" algn="ctr">
          <a:solidFill>
            <a:schemeClr val="accent2">
              <a:tint val="40000"/>
              <a:alpha val="90000"/>
              <a:hueOff val="-1227910"/>
              <a:satOff val="8180"/>
              <a:lumOff val="74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lvl="0" algn="l" defTabSz="666750">
            <a:lnSpc>
              <a:spcPct val="90000"/>
            </a:lnSpc>
            <a:spcBef>
              <a:spcPct val="0"/>
            </a:spcBef>
            <a:spcAft>
              <a:spcPct val="35000"/>
            </a:spcAft>
          </a:pPr>
          <a:r>
            <a:rPr lang="en-US" sz="1500" kern="1200"/>
            <a:t>College Council recommendation</a:t>
          </a:r>
        </a:p>
      </dsp:txBody>
      <dsp:txXfrm>
        <a:off x="5415534" y="628088"/>
        <a:ext cx="2313432" cy="720826"/>
      </dsp:txXfrm>
    </dsp:sp>
    <dsp:sp modelId="{BF3E996E-572F-4BBA-B115-910FE3B8BB14}">
      <dsp:nvSpPr>
        <dsp:cNvPr id="0" name=""/>
        <dsp:cNvSpPr/>
      </dsp:nvSpPr>
      <dsp:spPr>
        <a:xfrm>
          <a:off x="6572250" y="1348914"/>
          <a:ext cx="0" cy="739727"/>
        </a:xfrm>
        <a:prstGeom prst="line">
          <a:avLst/>
        </a:prstGeom>
        <a:solidFill>
          <a:schemeClr val="accent2">
            <a:hueOff val="-882249"/>
            <a:satOff val="995"/>
            <a:lumOff val="2353"/>
            <a:alphaOff val="0"/>
          </a:schemeClr>
        </a:solidFill>
        <a:ln w="6350" cap="flat" cmpd="sng" algn="ctr">
          <a:solidFill>
            <a:schemeClr val="accent2">
              <a:hueOff val="-882249"/>
              <a:satOff val="995"/>
              <a:lumOff val="2353"/>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5215B041-B2F0-4135-BF03-05E43E83A7CD}">
      <dsp:nvSpPr>
        <dsp:cNvPr id="0" name=""/>
        <dsp:cNvSpPr/>
      </dsp:nvSpPr>
      <dsp:spPr>
        <a:xfrm>
          <a:off x="6835140" y="1522968"/>
          <a:ext cx="2103119" cy="491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lvl="0" algn="ctr" defTabSz="889000">
            <a:lnSpc>
              <a:spcPct val="90000"/>
            </a:lnSpc>
            <a:spcBef>
              <a:spcPct val="0"/>
            </a:spcBef>
            <a:spcAft>
              <a:spcPct val="35000"/>
            </a:spcAft>
            <a:defRPr b="1"/>
          </a:pPr>
          <a:r>
            <a:rPr lang="en-US" sz="2000" kern="1200"/>
            <a:t>15 Feb.</a:t>
          </a:r>
        </a:p>
      </dsp:txBody>
      <dsp:txXfrm>
        <a:off x="6835140" y="1522968"/>
        <a:ext cx="2103119" cy="491701"/>
      </dsp:txXfrm>
    </dsp:sp>
    <dsp:sp modelId="{C0773ED2-BA5D-49BD-9728-E08EE2C02311}">
      <dsp:nvSpPr>
        <dsp:cNvPr id="0" name=""/>
        <dsp:cNvSpPr/>
      </dsp:nvSpPr>
      <dsp:spPr>
        <a:xfrm>
          <a:off x="6729984" y="3002423"/>
          <a:ext cx="2313432" cy="720826"/>
        </a:xfrm>
        <a:prstGeom prst="rect">
          <a:avLst/>
        </a:prstGeom>
        <a:solidFill>
          <a:schemeClr val="accent2">
            <a:tint val="40000"/>
            <a:alpha val="90000"/>
            <a:hueOff val="-1534888"/>
            <a:satOff val="10225"/>
            <a:lumOff val="935"/>
            <a:alphaOff val="0"/>
          </a:schemeClr>
        </a:solidFill>
        <a:ln w="12700" cap="flat" cmpd="sng" algn="ctr">
          <a:solidFill>
            <a:schemeClr val="accent2">
              <a:tint val="40000"/>
              <a:alpha val="90000"/>
              <a:hueOff val="-1534888"/>
              <a:satOff val="10225"/>
              <a:lumOff val="93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lvl="0" algn="l" defTabSz="666750">
            <a:lnSpc>
              <a:spcPct val="90000"/>
            </a:lnSpc>
            <a:spcBef>
              <a:spcPct val="0"/>
            </a:spcBef>
            <a:spcAft>
              <a:spcPct val="35000"/>
            </a:spcAft>
          </a:pPr>
          <a:r>
            <a:rPr lang="en-US" sz="1500" kern="1200"/>
            <a:t>Governing Board Approval</a:t>
          </a:r>
        </a:p>
      </dsp:txBody>
      <dsp:txXfrm>
        <a:off x="6729984" y="3002423"/>
        <a:ext cx="2313432" cy="720826"/>
      </dsp:txXfrm>
    </dsp:sp>
    <dsp:sp modelId="{FCC46334-52D1-414C-8463-BB07C7476280}">
      <dsp:nvSpPr>
        <dsp:cNvPr id="0" name=""/>
        <dsp:cNvSpPr/>
      </dsp:nvSpPr>
      <dsp:spPr>
        <a:xfrm>
          <a:off x="7886700" y="2262695"/>
          <a:ext cx="0" cy="739727"/>
        </a:xfrm>
        <a:prstGeom prst="line">
          <a:avLst/>
        </a:prstGeom>
        <a:solidFill>
          <a:schemeClr val="accent2">
            <a:hueOff val="-1102811"/>
            <a:satOff val="1243"/>
            <a:lumOff val="2942"/>
            <a:alphaOff val="0"/>
          </a:schemeClr>
        </a:solidFill>
        <a:ln w="6350" cap="flat" cmpd="sng" algn="ctr">
          <a:solidFill>
            <a:schemeClr val="accent2">
              <a:hueOff val="-1102811"/>
              <a:satOff val="1243"/>
              <a:lumOff val="2942"/>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5125DE51-B1B5-4552-B9A8-5BAA0B288441}">
      <dsp:nvSpPr>
        <dsp:cNvPr id="0" name=""/>
        <dsp:cNvSpPr/>
      </dsp:nvSpPr>
      <dsp:spPr>
        <a:xfrm>
          <a:off x="6517858" y="2121277"/>
          <a:ext cx="108783" cy="10878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F8FD7054-4740-49B1-8817-B65D281510F0}">
      <dsp:nvSpPr>
        <dsp:cNvPr id="0" name=""/>
        <dsp:cNvSpPr/>
      </dsp:nvSpPr>
      <dsp:spPr>
        <a:xfrm>
          <a:off x="7832308" y="2121277"/>
          <a:ext cx="108783" cy="10878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AB8DB5ED-894F-4D25-8EB4-C9DAEE28926F}">
      <dsp:nvSpPr>
        <dsp:cNvPr id="0" name=""/>
        <dsp:cNvSpPr/>
      </dsp:nvSpPr>
      <dsp:spPr>
        <a:xfrm>
          <a:off x="8149590" y="2336668"/>
          <a:ext cx="2103119" cy="491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lvl="0" algn="ctr" defTabSz="889000">
            <a:lnSpc>
              <a:spcPct val="90000"/>
            </a:lnSpc>
            <a:spcBef>
              <a:spcPct val="0"/>
            </a:spcBef>
            <a:spcAft>
              <a:spcPct val="35000"/>
            </a:spcAft>
            <a:defRPr b="1"/>
          </a:pPr>
          <a:r>
            <a:rPr lang="en-US" sz="2000" kern="1200"/>
            <a:t>15 Mar</a:t>
          </a:r>
          <a:r>
            <a:rPr lang="en-US" sz="2000" kern="1200">
              <a:latin typeface="Univers"/>
            </a:rPr>
            <a:t>.??</a:t>
          </a:r>
          <a:endParaRPr lang="en-US" sz="2000" kern="1200"/>
        </a:p>
      </dsp:txBody>
      <dsp:txXfrm>
        <a:off x="8149590" y="2336668"/>
        <a:ext cx="2103119" cy="491701"/>
      </dsp:txXfrm>
    </dsp:sp>
    <dsp:sp modelId="{78EBA91A-2A50-4968-82ED-6111E3057CDA}">
      <dsp:nvSpPr>
        <dsp:cNvPr id="0" name=""/>
        <dsp:cNvSpPr/>
      </dsp:nvSpPr>
      <dsp:spPr>
        <a:xfrm>
          <a:off x="8044434" y="741903"/>
          <a:ext cx="2313432" cy="607011"/>
        </a:xfrm>
        <a:prstGeom prst="rect">
          <a:avLst/>
        </a:prstGeom>
        <a:solidFill>
          <a:schemeClr val="accent2">
            <a:tint val="40000"/>
            <a:alpha val="90000"/>
            <a:hueOff val="-1841865"/>
            <a:satOff val="12270"/>
            <a:lumOff val="1122"/>
            <a:alphaOff val="0"/>
          </a:schemeClr>
        </a:solidFill>
        <a:ln w="12700" cap="flat" cmpd="sng" algn="ctr">
          <a:solidFill>
            <a:schemeClr val="accent2">
              <a:tint val="40000"/>
              <a:alpha val="90000"/>
              <a:hueOff val="-1841865"/>
              <a:satOff val="12270"/>
              <a:lumOff val="112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lvl="0" algn="l" defTabSz="666750">
            <a:lnSpc>
              <a:spcPct val="90000"/>
            </a:lnSpc>
            <a:spcBef>
              <a:spcPct val="0"/>
            </a:spcBef>
            <a:spcAft>
              <a:spcPct val="35000"/>
            </a:spcAft>
          </a:pPr>
          <a:r>
            <a:rPr lang="en-US" sz="1500" kern="1200"/>
            <a:t>Follow-up visit</a:t>
          </a:r>
        </a:p>
      </dsp:txBody>
      <dsp:txXfrm>
        <a:off x="8044434" y="741903"/>
        <a:ext cx="2313432" cy="607011"/>
      </dsp:txXfrm>
    </dsp:sp>
    <dsp:sp modelId="{33E29CD6-DBDD-45D3-84C4-3FC2C3F5B42F}">
      <dsp:nvSpPr>
        <dsp:cNvPr id="0" name=""/>
        <dsp:cNvSpPr/>
      </dsp:nvSpPr>
      <dsp:spPr>
        <a:xfrm>
          <a:off x="9201150" y="1348914"/>
          <a:ext cx="0" cy="739727"/>
        </a:xfrm>
        <a:prstGeom prst="line">
          <a:avLst/>
        </a:prstGeom>
        <a:solidFill>
          <a:schemeClr val="accent2">
            <a:hueOff val="-1323373"/>
            <a:satOff val="1492"/>
            <a:lumOff val="3530"/>
            <a:alphaOff val="0"/>
          </a:schemeClr>
        </a:solidFill>
        <a:ln w="6350" cap="flat" cmpd="sng" algn="ctr">
          <a:solidFill>
            <a:schemeClr val="accent2">
              <a:hueOff val="-1323373"/>
              <a:satOff val="1492"/>
              <a:lumOff val="3530"/>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C7B3CEF4-580E-4916-B080-E8C0A5474432}">
      <dsp:nvSpPr>
        <dsp:cNvPr id="0" name=""/>
        <dsp:cNvSpPr/>
      </dsp:nvSpPr>
      <dsp:spPr>
        <a:xfrm>
          <a:off x="9146758" y="2121277"/>
          <a:ext cx="108783" cy="10878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1933C5-2B61-4AF6-B5AA-2625CD590B5B}">
      <dsp:nvSpPr>
        <dsp:cNvPr id="0" name=""/>
        <dsp:cNvSpPr/>
      </dsp:nvSpPr>
      <dsp:spPr>
        <a:xfrm>
          <a:off x="0" y="908268"/>
          <a:ext cx="6245265" cy="167680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EFAA47-51D2-4558-9195-0307B3D281B9}">
      <dsp:nvSpPr>
        <dsp:cNvPr id="0" name=""/>
        <dsp:cNvSpPr/>
      </dsp:nvSpPr>
      <dsp:spPr>
        <a:xfrm>
          <a:off x="507233" y="1285549"/>
          <a:ext cx="922242" cy="922242"/>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F33F593-A6D6-41C3-87F8-7A00308A7636}">
      <dsp:nvSpPr>
        <dsp:cNvPr id="0" name=""/>
        <dsp:cNvSpPr/>
      </dsp:nvSpPr>
      <dsp:spPr>
        <a:xfrm>
          <a:off x="1936708" y="908268"/>
          <a:ext cx="4308556" cy="16768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462" tIns="177462" rIns="177462" bIns="177462" numCol="1" spcCol="1270" anchor="ctr" anchorCtr="0">
          <a:noAutofit/>
        </a:bodyPr>
        <a:lstStyle/>
        <a:p>
          <a:pPr lvl="0" algn="l" defTabSz="800100">
            <a:lnSpc>
              <a:spcPct val="100000"/>
            </a:lnSpc>
            <a:spcBef>
              <a:spcPct val="0"/>
            </a:spcBef>
            <a:spcAft>
              <a:spcPct val="35000"/>
            </a:spcAft>
          </a:pPr>
          <a:r>
            <a:rPr lang="en-US" sz="1800" kern="1200" err="1"/>
            <a:t>Nuventive</a:t>
          </a:r>
          <a:r>
            <a:rPr lang="en-US" sz="1800" kern="1200"/>
            <a:t> Dashboards allow for quick view of SLO status at both department and division levels.</a:t>
          </a:r>
        </a:p>
      </dsp:txBody>
      <dsp:txXfrm>
        <a:off x="1936708" y="908268"/>
        <a:ext cx="4308556" cy="1676804"/>
      </dsp:txXfrm>
    </dsp:sp>
    <dsp:sp modelId="{FED7834C-80A4-44BF-94E1-798FAFF94533}">
      <dsp:nvSpPr>
        <dsp:cNvPr id="0" name=""/>
        <dsp:cNvSpPr/>
      </dsp:nvSpPr>
      <dsp:spPr>
        <a:xfrm>
          <a:off x="0" y="3004274"/>
          <a:ext cx="6245265" cy="167680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5D9CD3A-6170-45BC-BFE2-73C5806D559C}">
      <dsp:nvSpPr>
        <dsp:cNvPr id="0" name=""/>
        <dsp:cNvSpPr/>
      </dsp:nvSpPr>
      <dsp:spPr>
        <a:xfrm>
          <a:off x="507233" y="3381554"/>
          <a:ext cx="922242" cy="92224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B76A7BC-5F92-4DA5-8F2D-CEDD74C6C9AA}">
      <dsp:nvSpPr>
        <dsp:cNvPr id="0" name=""/>
        <dsp:cNvSpPr/>
      </dsp:nvSpPr>
      <dsp:spPr>
        <a:xfrm>
          <a:off x="1936708" y="3004274"/>
          <a:ext cx="4308556" cy="16768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462" tIns="177462" rIns="177462" bIns="177462" numCol="1" spcCol="1270" anchor="ctr" anchorCtr="0">
          <a:noAutofit/>
        </a:bodyPr>
        <a:lstStyle/>
        <a:p>
          <a:pPr lvl="0" algn="l" defTabSz="800100">
            <a:lnSpc>
              <a:spcPct val="100000"/>
            </a:lnSpc>
            <a:spcBef>
              <a:spcPct val="0"/>
            </a:spcBef>
            <a:spcAft>
              <a:spcPct val="35000"/>
            </a:spcAft>
          </a:pPr>
          <a:r>
            <a:rPr lang="en-US" sz="1800" kern="1200"/>
            <a:t>This will help both chairs and Deans to see, quickly and easily, what is scheduled, what is complete, and what still needs attention.</a:t>
          </a:r>
        </a:p>
      </dsp:txBody>
      <dsp:txXfrm>
        <a:off x="1936708" y="3004274"/>
        <a:ext cx="4308556" cy="167680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873EDB-6417-41A2-BE1F-A9098282A3CD}">
      <dsp:nvSpPr>
        <dsp:cNvPr id="0" name=""/>
        <dsp:cNvSpPr/>
      </dsp:nvSpPr>
      <dsp:spPr>
        <a:xfrm>
          <a:off x="0" y="2319"/>
          <a:ext cx="6245265" cy="11757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4AB3BBE-521A-4B85-A1F4-B0E5F378A4CB}">
      <dsp:nvSpPr>
        <dsp:cNvPr id="0" name=""/>
        <dsp:cNvSpPr/>
      </dsp:nvSpPr>
      <dsp:spPr>
        <a:xfrm>
          <a:off x="355657" y="266858"/>
          <a:ext cx="646650" cy="64665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63A17C3-1203-45DB-821E-6B687A428AEF}">
      <dsp:nvSpPr>
        <dsp:cNvPr id="0" name=""/>
        <dsp:cNvSpPr/>
      </dsp:nvSpPr>
      <dsp:spPr>
        <a:xfrm>
          <a:off x="1357965" y="2319"/>
          <a:ext cx="4887299" cy="1175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431" tIns="124431" rIns="124431" bIns="124431" numCol="1" spcCol="1270" anchor="ctr" anchorCtr="0">
          <a:noAutofit/>
        </a:bodyPr>
        <a:lstStyle/>
        <a:p>
          <a:pPr lvl="0" algn="l" defTabSz="977900">
            <a:lnSpc>
              <a:spcPct val="100000"/>
            </a:lnSpc>
            <a:spcBef>
              <a:spcPct val="0"/>
            </a:spcBef>
            <a:spcAft>
              <a:spcPct val="35000"/>
            </a:spcAft>
          </a:pPr>
          <a:r>
            <a:rPr lang="en-US" sz="2200" i="1" u="sng" kern="1200">
              <a:latin typeface="Univers"/>
              <a:hlinkClick xmlns:r="http://schemas.openxmlformats.org/officeDocument/2006/relationships" r:id="rId6">
                <a:extLst>
                  <a:ext uri="{A12FA001-AC4F-418D-AE19-62706E023703}">
                    <ahyp:hlinkClr xmlns:ahyp="http://schemas.microsoft.com/office/drawing/2018/hyperlinkcolor" xmlns="" val="tx"/>
                  </a:ext>
                </a:extLst>
              </a:hlinkClick>
            </a:rPr>
            <a:t>PSLO Video Guidance</a:t>
          </a:r>
          <a:endParaRPr lang="en-US" sz="2200" i="1" u="sng" kern="1200">
            <a:latin typeface="Univers"/>
          </a:endParaRPr>
        </a:p>
      </dsp:txBody>
      <dsp:txXfrm>
        <a:off x="1357965" y="2319"/>
        <a:ext cx="4887299" cy="1175727"/>
      </dsp:txXfrm>
    </dsp:sp>
    <dsp:sp modelId="{79D914F0-F3E9-4FD0-B93E-7921A6EFE7F1}">
      <dsp:nvSpPr>
        <dsp:cNvPr id="0" name=""/>
        <dsp:cNvSpPr/>
      </dsp:nvSpPr>
      <dsp:spPr>
        <a:xfrm>
          <a:off x="0" y="1471979"/>
          <a:ext cx="6245265" cy="11757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C831581-8D1F-4937-AA03-F6A48D7A188E}">
      <dsp:nvSpPr>
        <dsp:cNvPr id="0" name=""/>
        <dsp:cNvSpPr/>
      </dsp:nvSpPr>
      <dsp:spPr>
        <a:xfrm>
          <a:off x="355657" y="1736518"/>
          <a:ext cx="646650" cy="646650"/>
        </a:xfrm>
        <a:prstGeom prst="rect">
          <a:avLst/>
        </a:prstGeom>
        <a:blipFill>
          <a:blip xmlns:r="http://schemas.openxmlformats.org/officeDocument/2006/relationships" r:embed="rId7">
            <a:extLst>
              <a:ext uri="{96DAC541-7B7A-43D3-8B79-37D633B846F1}">
                <asvg:svgBlip xmlns:asvg="http://schemas.microsoft.com/office/drawing/2016/SVG/main" xmlns=""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16714AB-7F16-4989-BDF2-F2226AFD4B91}">
      <dsp:nvSpPr>
        <dsp:cNvPr id="0" name=""/>
        <dsp:cNvSpPr/>
      </dsp:nvSpPr>
      <dsp:spPr>
        <a:xfrm>
          <a:off x="1357965" y="1471979"/>
          <a:ext cx="4887299" cy="1175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431" tIns="124431" rIns="124431" bIns="124431" numCol="1" spcCol="1270" anchor="ctr" anchorCtr="0">
          <a:noAutofit/>
        </a:bodyPr>
        <a:lstStyle/>
        <a:p>
          <a:pPr lvl="0" algn="l" defTabSz="977900">
            <a:lnSpc>
              <a:spcPct val="100000"/>
            </a:lnSpc>
            <a:spcBef>
              <a:spcPct val="0"/>
            </a:spcBef>
            <a:spcAft>
              <a:spcPct val="35000"/>
            </a:spcAft>
          </a:pPr>
          <a:r>
            <a:rPr lang="en-US" sz="2200" i="1" u="none" kern="1200">
              <a:hlinkClick xmlns:r="http://schemas.openxmlformats.org/officeDocument/2006/relationships" r:id="rId9">
                <a:extLst>
                  <a:ext uri="{A12FA001-AC4F-418D-AE19-62706E023703}">
                    <ahyp:hlinkClr xmlns:ahyp="http://schemas.microsoft.com/office/drawing/2018/hyperlinkcolor" xmlns="" val="tx"/>
                  </a:ext>
                </a:extLst>
              </a:hlinkClick>
            </a:rPr>
            <a:t>Canvas-Outcomes Assessment</a:t>
          </a:r>
          <a:endParaRPr lang="en-US" sz="2200" i="1" u="none" kern="1200"/>
        </a:p>
      </dsp:txBody>
      <dsp:txXfrm>
        <a:off x="1357965" y="1471979"/>
        <a:ext cx="4887299" cy="1175727"/>
      </dsp:txXfrm>
    </dsp:sp>
    <dsp:sp modelId="{0FCF5918-97C1-4E1C-9F0C-45F9CC0EA3E3}">
      <dsp:nvSpPr>
        <dsp:cNvPr id="0" name=""/>
        <dsp:cNvSpPr/>
      </dsp:nvSpPr>
      <dsp:spPr>
        <a:xfrm>
          <a:off x="0" y="2941639"/>
          <a:ext cx="6245265" cy="11757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FC4EEC-5965-439C-AC03-1BCDB49FFDBE}">
      <dsp:nvSpPr>
        <dsp:cNvPr id="0" name=""/>
        <dsp:cNvSpPr/>
      </dsp:nvSpPr>
      <dsp:spPr>
        <a:xfrm>
          <a:off x="355657" y="3206178"/>
          <a:ext cx="646650" cy="646650"/>
        </a:xfrm>
        <a:prstGeom prst="rect">
          <a:avLst/>
        </a:prstGeom>
        <a:blipFill>
          <a:blip xmlns:r="http://schemas.openxmlformats.org/officeDocument/2006/relationships" r:embed="rId10">
            <a:extLst>
              <a:ext uri="{96DAC541-7B7A-43D3-8B79-37D633B846F1}">
                <asvg:svgBlip xmlns:asvg="http://schemas.microsoft.com/office/drawing/2016/SVG/main" xmlns="" r:embed="rId11"/>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F0C1298-A671-44EF-9791-FE3C7AAD3D93}">
      <dsp:nvSpPr>
        <dsp:cNvPr id="0" name=""/>
        <dsp:cNvSpPr/>
      </dsp:nvSpPr>
      <dsp:spPr>
        <a:xfrm>
          <a:off x="1357965" y="2941639"/>
          <a:ext cx="4887299" cy="1175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431" tIns="124431" rIns="124431" bIns="124431" numCol="1" spcCol="1270" anchor="ctr" anchorCtr="0">
          <a:noAutofit/>
        </a:bodyPr>
        <a:lstStyle/>
        <a:p>
          <a:pPr lvl="0" algn="l" defTabSz="977900">
            <a:lnSpc>
              <a:spcPct val="100000"/>
            </a:lnSpc>
            <a:spcBef>
              <a:spcPct val="0"/>
            </a:spcBef>
            <a:spcAft>
              <a:spcPct val="35000"/>
            </a:spcAft>
          </a:pPr>
          <a:r>
            <a:rPr lang="en-US" sz="2200" kern="1200"/>
            <a:t>SLOs/PSLOs</a:t>
          </a:r>
          <a:r>
            <a:rPr lang="en-US" sz="2200" kern="1200">
              <a:latin typeface="Univers"/>
            </a:rPr>
            <a:t> Appointments</a:t>
          </a:r>
          <a:r>
            <a:rPr lang="en-US" sz="2200" kern="1200"/>
            <a:t> </a:t>
          </a:r>
          <a:r>
            <a:rPr lang="en-US" sz="2200" kern="1200">
              <a:latin typeface="Univers"/>
            </a:rPr>
            <a:t>(email Felicia</a:t>
          </a:r>
          <a:r>
            <a:rPr lang="en-US" sz="2200" kern="1200"/>
            <a:t> Kalker or Tate Hurvitz</a:t>
          </a:r>
          <a:r>
            <a:rPr lang="en-US" sz="2200" kern="1200">
              <a:latin typeface="Univers"/>
            </a:rPr>
            <a:t>)</a:t>
          </a:r>
          <a:endParaRPr lang="en-US" sz="2200" kern="1200"/>
        </a:p>
      </dsp:txBody>
      <dsp:txXfrm>
        <a:off x="1357965" y="2941639"/>
        <a:ext cx="4887299" cy="1175727"/>
      </dsp:txXfrm>
    </dsp:sp>
    <dsp:sp modelId="{5181C0CC-6576-4A0F-BCD8-739B890AF680}">
      <dsp:nvSpPr>
        <dsp:cNvPr id="0" name=""/>
        <dsp:cNvSpPr/>
      </dsp:nvSpPr>
      <dsp:spPr>
        <a:xfrm>
          <a:off x="0" y="4411299"/>
          <a:ext cx="6245265" cy="11757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007AAB3-6A40-4D63-8DB4-7C147993EFA7}">
      <dsp:nvSpPr>
        <dsp:cNvPr id="0" name=""/>
        <dsp:cNvSpPr/>
      </dsp:nvSpPr>
      <dsp:spPr>
        <a:xfrm>
          <a:off x="355657" y="4675838"/>
          <a:ext cx="646650" cy="646650"/>
        </a:xfrm>
        <a:prstGeom prst="rect">
          <a:avLst/>
        </a:prstGeom>
        <a:blipFill>
          <a:blip xmlns:r="http://schemas.openxmlformats.org/officeDocument/2006/relationships" r:embed="rId12">
            <a:extLst>
              <a:ext uri="{28A0092B-C50C-407E-A947-70E740481C1C}">
                <a14:useLocalDpi xmlns:a14="http://schemas.microsoft.com/office/drawing/2010/main" val="0"/>
              </a:ext>
              <a:ext uri="{96DAC541-7B7A-43D3-8B79-37D633B846F1}">
                <asvg:svgBlip xmlns:asvg="http://schemas.microsoft.com/office/drawing/2016/SVG/main" xmlns="" r:embed="rId13"/>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128895D-878B-4F28-A22C-303BF64359A6}">
      <dsp:nvSpPr>
        <dsp:cNvPr id="0" name=""/>
        <dsp:cNvSpPr/>
      </dsp:nvSpPr>
      <dsp:spPr>
        <a:xfrm>
          <a:off x="1357965" y="4411299"/>
          <a:ext cx="4887299" cy="1175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431" tIns="124431" rIns="124431" bIns="124431" numCol="1" spcCol="1270" anchor="ctr" anchorCtr="0">
          <a:noAutofit/>
        </a:bodyPr>
        <a:lstStyle/>
        <a:p>
          <a:pPr lvl="0" algn="l" defTabSz="977900">
            <a:lnSpc>
              <a:spcPct val="100000"/>
            </a:lnSpc>
            <a:spcBef>
              <a:spcPct val="0"/>
            </a:spcBef>
            <a:spcAft>
              <a:spcPct val="35000"/>
            </a:spcAft>
          </a:pPr>
          <a:r>
            <a:rPr lang="en-US" sz="2200" kern="1200"/>
            <a:t>Outcomes Assessment </a:t>
          </a:r>
          <a:r>
            <a:rPr lang="en-US" sz="2200" i="1" kern="1200">
              <a:hlinkClick xmlns:r="http://schemas.openxmlformats.org/officeDocument/2006/relationships" r:id="rId14">
                <a:extLst>
                  <a:ext uri="{A12FA001-AC4F-418D-AE19-62706E023703}">
                    <ahyp:hlinkClr xmlns:ahyp="http://schemas.microsoft.com/office/drawing/2018/hyperlinkcolor" xmlns="" val="tx"/>
                  </a:ext>
                </a:extLst>
              </a:hlinkClick>
            </a:rPr>
            <a:t>Resource Page</a:t>
          </a:r>
          <a:endParaRPr lang="en-US" sz="2200" i="1" kern="1200"/>
        </a:p>
      </dsp:txBody>
      <dsp:txXfrm>
        <a:off x="1357965" y="4411299"/>
        <a:ext cx="4887299" cy="1175727"/>
      </dsp:txXfrm>
    </dsp:sp>
  </dsp:spTree>
</dsp:drawing>
</file>

<file path=ppt/diagrams/layout1.xml><?xml version="1.0" encoding="utf-8"?>
<dgm:layoutDef xmlns:dgm="http://schemas.openxmlformats.org/drawingml/2006/diagram" xmlns:a="http://schemas.openxmlformats.org/drawingml/2006/main" uniqueId="urn:microsoft.com/office/officeart/2017/3/layout/HorizontalPathTimeline">
  <dgm:title val="Horizontal Path Timeline"/>
  <dgm:desc val="Use to show a list of events in chronological order. The rectangular shape contains the description while the date is shown near the circular dot along the time line. It's the perfect SmartArt for displaying large amount of text with a short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refType="h" fact="0.04"/>
      <dgm:constr type="ctrY" for="ch" forName="divider" refType="h" fact="0.5"/>
      <dgm:constr type="l" for="ch" forName="divider"/>
      <dgm:constr type="w" for="ch" forName="nodes" refType="w"/>
      <dgm:constr type="h" for="ch" forName="nodes" refType="h"/>
    </dgm:constrLst>
    <dgm:layoutNode name="divider" styleLbl="node1">
      <dgm:alg type="sp"/>
      <dgm:shape xmlns:r="http://schemas.openxmlformats.org/officeDocument/2006/relationships" type="rect" r:blip="" zOrderOff="2">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
                <dgm:constr type="l" for="ch" forName="L1TextContainer" refType="w" fact="0.1"/>
                <dgm:constr type="t" for="ch" forName="L1TextContainer" refType="h" fact="0.537"/>
                <dgm:constr type="h" for="ch" forName="L1TextContainer" refType="h" fact="0.113"/>
                <dgm:constr type="w" for="ch" forName="L2TextContainerWrapper" refType="w" fact="0.88"/>
                <dgm:constr type="h" for="ch" forName="L2TextContainerWrapper" refType="h" fact="0.31"/>
                <dgm:constr type="b" for="ch" forName="L2TextContainerWrapper" refType="h" fact="0.31"/>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31"/>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
                <dgm:constr type="l" for="ch" forName="L1TextContainer" refType="w" fact="0.1"/>
                <dgm:constr type="t" for="ch" forName="L1TextContainer" refType="h" fact="0.35"/>
                <dgm:constr type="h" for="ch" forName="L1TextContainer" refType="h" fact="0.113"/>
                <dgm:constr type="w" for="ch" forName="L2TextContainerWrapper" refType="w" fact="0.88"/>
                <dgm:constr type="h" for="ch" forName="L2TextContainerWrapper" refType="h" fact="0.31"/>
                <dgm:constr type="t" for="ch" forName="L2TextContainerWrapper" refType="h" fact="0.69"/>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52"/>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styleLbl="bgAccFollowNode1">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45"/>
                  <dgm:constr type="b" for="ch" forName="L2TextContainer" refType="h"/>
                  <dgm:constr type="h" for="ch" forName="FlexibleEmptyPlaceHolder" refType="h" fact="0.55"/>
                </dgm:constrLst>
              </dgm:if>
              <dgm:else name="CaseForPlacingL2TextContaineBelowDivider">
                <dgm:constrLst>
                  <dgm:constr type="h" for="ch" forName="L2TextContainer" refType="h" fact="0.45"/>
                  <dgm:constr type="h" for="ch" forName="FlexibleEmptyPlaceHolder" refType="h" fact="0.55"/>
                  <dgm:constr type="b" for="ch" forName="FlexibleEmptyPlaceHolder" refType="h"/>
                </dgm:constrLst>
              </dgm:else>
            </dgm:choose>
            <dgm:layoutNode name="L2TextContainer" styleLbl="bgAccFollowNode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lMarg" refType="primFontSz" fact="0.75"/>
                <dgm:constr type="rMarg" refType="primFontSz" fact="0.75"/>
                <dgm:constr type="tMarg" refType="primFontSz" fact="0.75"/>
                <dgm:constr type="bMarg" refType="primFontSz" fact="0.75"/>
              </dgm:constrLst>
              <dgm:ruleLst>
                <dgm:rule type="h" val="INF" fact="NaN" max="NaN"/>
                <dgm:rule type="primFontSz" val="11" fact="NaN" max="NaN"/>
                <dgm:rule type="secFontSz" val="9"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alignNode1" moveWith="L2TextContainer">
            <dgm:alg type="sp"/>
            <dgm:shape xmlns:r="http://schemas.openxmlformats.org/officeDocument/2006/relationships" type="line" r:blip="" zOrderOff="-1">
              <dgm:adjLst/>
              <dgm:extLst>
                <a:ext uri="{B698B0E9-8C71-41B9-8309-B3DCBF30829C}">
                  <dgm1612:spPr xmlns:dgm1612="http://schemas.microsoft.com/office/drawing/2016/12/diagram" xmlns="">
                    <a:ln w="6350">
                      <a:prstDash val="dash"/>
                    </a:ln>
                  </dgm1612:spPr>
                </a:ext>
              </dgm:extLst>
            </dgm:shape>
            <dgm:presOf/>
            <dgm:constrLst/>
          </dgm:layoutNode>
          <dgm:layoutNode name="ConnectorPoint" styleLbl="fgAcc1" moveWith="L2TextContainer">
            <dgm:alg type="sp"/>
            <dgm:shape xmlns:r="http://schemas.openxmlformats.org/officeDocument/2006/relationships" type="ellipse" r:blip="" zOrderOff="10">
              <dgm:adjLst/>
              <dgm:extLst>
                <a:ext uri="{B698B0E9-8C71-41B9-8309-B3DCBF30829C}">
                  <dgm1612:spPr xmlns:dgm1612="http://schemas.microsoft.com/office/drawing/2016/12/diagram" xmlns="">
                    <a:ln>
                      <a:noFill/>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xmlns="">
        <a:lvl1pPr>
          <a:defRPr b="1"/>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524000" y="1122363"/>
            <a:ext cx="9144000" cy="2387600"/>
          </a:xfrm>
        </p:spPr>
        <p:txBody>
          <a:bodyPr anchor="b"/>
          <a:lstStyle>
            <a:lvl1pPr algn="l">
              <a:defRPr sz="6000" b="1" i="0" cap="all" baseline="0"/>
            </a:lvl1pPr>
          </a:lstStyle>
          <a:p>
            <a:r>
              <a:rPr lang="en-US"/>
              <a:t>Click to edit Master title style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E66DA5-7751-4D3D-B753-58DF3B418763}"/>
              </a:ext>
            </a:extLst>
          </p:cNvPr>
          <p:cNvSpPr>
            <a:spLocks noGrp="1"/>
          </p:cNvSpPr>
          <p:nvPr>
            <p:ph type="dt" sz="half" idx="10"/>
          </p:nvPr>
        </p:nvSpPr>
        <p:spPr/>
        <p:txBody>
          <a:bodyPr/>
          <a:lstStyle/>
          <a:p>
            <a:fld id="{6A4B53A7-3209-46A6-9454-F38EAC8F11E7}" type="datetimeFigureOut">
              <a:rPr lang="en-US" smtClean="0"/>
              <a:t>12/10/2021</a:t>
            </a:fld>
            <a:endParaRPr lang="en-US"/>
          </a:p>
        </p:txBody>
      </p:sp>
      <p:sp>
        <p:nvSpPr>
          <p:cNvPr id="5" name="Footer Placeholder 4">
            <a:extLst>
              <a:ext uri="{FF2B5EF4-FFF2-40B4-BE49-F238E27FC236}">
                <a16:creationId xmlns:a16="http://schemas.microsoft.com/office/drawing/2014/main" id="{7F8C2A2A-62DB-40C0-8AE7-CB9B98649B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1" name="Straight Connector 10">
            <a:extLst>
              <a:ext uri="{FF2B5EF4-FFF2-40B4-BE49-F238E27FC236}">
                <a16:creationId xmlns:a16="http://schemas.microsoft.com/office/drawing/2014/main" id="{D1B787A8-0D67-4B7E-9B48-86BD906AB6B5}"/>
              </a:ext>
            </a:extLst>
          </p:cNvPr>
          <p:cNvCxnSpPr>
            <a:cxnSpLocks/>
          </p:cNvCxnSpPr>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6674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AD429-654B-4F0E-94E9-6FEF8EC67E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8D60B2-06F5-4567-BE1F-BBA5270537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16F6F2-8269-4B80-8EE3-81FEE0F9DFA6}"/>
              </a:ext>
            </a:extLst>
          </p:cNvPr>
          <p:cNvSpPr>
            <a:spLocks noGrp="1"/>
          </p:cNvSpPr>
          <p:nvPr>
            <p:ph type="dt" sz="half" idx="10"/>
          </p:nvPr>
        </p:nvSpPr>
        <p:spPr/>
        <p:txBody>
          <a:bodyPr/>
          <a:lstStyle/>
          <a:p>
            <a:fld id="{6A4B53A7-3209-46A6-9454-F38EAC8F11E7}" type="datetimeFigureOut">
              <a:rPr lang="en-US" smtClean="0"/>
              <a:t>12/10/2021</a:t>
            </a:fld>
            <a:endParaRPr lang="en-US"/>
          </a:p>
        </p:txBody>
      </p:sp>
      <p:sp>
        <p:nvSpPr>
          <p:cNvPr id="5" name="Footer Placeholder 4">
            <a:extLst>
              <a:ext uri="{FF2B5EF4-FFF2-40B4-BE49-F238E27FC236}">
                <a16:creationId xmlns:a16="http://schemas.microsoft.com/office/drawing/2014/main" id="{56BC86E4-3EDE-4EB4-B1A3-A1198AADD1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1752B0-ACEC-49EF-8131-FCF35BC5CD35}"/>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1A0462E3-375D-4E76-8886-69E06985D069}"/>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0136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23B094-F480-477B-901C-7181F88C07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052089-A920-4E52-98DC-8A5DC7B0AC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A074FE-F1B4-421F-A66E-FA351C8F99E9}"/>
              </a:ext>
            </a:extLst>
          </p:cNvPr>
          <p:cNvSpPr>
            <a:spLocks noGrp="1"/>
          </p:cNvSpPr>
          <p:nvPr>
            <p:ph type="dt" sz="half" idx="10"/>
          </p:nvPr>
        </p:nvSpPr>
        <p:spPr/>
        <p:txBody>
          <a:bodyPr/>
          <a:lstStyle/>
          <a:p>
            <a:fld id="{6A4B53A7-3209-46A6-9454-F38EAC8F11E7}" type="datetimeFigureOut">
              <a:rPr lang="en-US" smtClean="0"/>
              <a:t>12/10/2021</a:t>
            </a:fld>
            <a:endParaRPr lang="en-US"/>
          </a:p>
        </p:txBody>
      </p:sp>
      <p:sp>
        <p:nvSpPr>
          <p:cNvPr id="5" name="Footer Placeholder 4">
            <a:extLst>
              <a:ext uri="{FF2B5EF4-FFF2-40B4-BE49-F238E27FC236}">
                <a16:creationId xmlns:a16="http://schemas.microsoft.com/office/drawing/2014/main" id="{34D764BA-3AB2-45FD-ABCB-975B3FDDF2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FB3FEF-8252-49FD-82F2-3E5FABC65F9A}"/>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0AEB5C65-83BB-4EBD-AD22-EDA8489D0F5D}"/>
              </a:ext>
            </a:extLst>
          </p:cNvPr>
          <p:cNvCxnSpPr>
            <a:cxnSpLocks/>
          </p:cNvCxnSpPr>
          <p:nvPr/>
        </p:nvCxnSpPr>
        <p:spPr>
          <a:xfrm flipV="1">
            <a:off x="8313" y="261865"/>
            <a:ext cx="11353802" cy="1"/>
          </a:xfrm>
          <a:prstGeom prst="line">
            <a:avLst/>
          </a:prstGeom>
          <a:ln w="25400" cap="sq">
            <a:gradFill flip="none" rotWithShape="1">
              <a:gsLst>
                <a:gs pos="0">
                  <a:schemeClr val="accent2"/>
                </a:gs>
                <a:gs pos="100000">
                  <a:schemeClr val="accent4"/>
                </a:gs>
              </a:gsLst>
              <a:lin ang="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6002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97BB2D-4E2C-4490-A2A3-4B68BCC5D2F9}"/>
              </a:ext>
            </a:extLst>
          </p:cNvPr>
          <p:cNvSpPr>
            <a:spLocks noGrp="1"/>
          </p:cNvSpPr>
          <p:nvPr>
            <p:ph type="dt" sz="half" idx="10"/>
          </p:nvPr>
        </p:nvSpPr>
        <p:spPr/>
        <p:txBody>
          <a:bodyPr/>
          <a:lstStyle/>
          <a:p>
            <a:fld id="{6A4B53A7-3209-46A6-9454-F38EAC8F11E7}" type="datetimeFigureOut">
              <a:rPr lang="en-US" smtClean="0"/>
              <a:t>12/10/2021</a:t>
            </a:fld>
            <a:endParaRPr lang="en-US"/>
          </a:p>
        </p:txBody>
      </p:sp>
      <p:sp>
        <p:nvSpPr>
          <p:cNvPr id="5" name="Footer Placeholder 4">
            <a:extLst>
              <a:ext uri="{FF2B5EF4-FFF2-40B4-BE49-F238E27FC236}">
                <a16:creationId xmlns:a16="http://schemas.microsoft.com/office/drawing/2014/main" id="{6140F15D-DD72-46D5-BF0F-F506471070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5C05CAAB-DBA2-4548-AD5F-01BB97FBB207}"/>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0235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FC2D1-D3FE-4B37-8740-57444421FDBF}"/>
              </a:ext>
            </a:extLst>
          </p:cNvPr>
          <p:cNvSpPr>
            <a:spLocks noGrp="1"/>
          </p:cNvSpPr>
          <p:nvPr>
            <p:ph type="title"/>
          </p:nvPr>
        </p:nvSpPr>
        <p:spPr>
          <a:xfrm>
            <a:off x="831850" y="1709738"/>
            <a:ext cx="10515600" cy="2852737"/>
          </a:xfrm>
        </p:spPr>
        <p:txBody>
          <a:bodyPr anchor="b"/>
          <a:lstStyle>
            <a:lvl1pPr>
              <a:defRPr sz="6000" b="1" i="0" cap="all" baseline="0"/>
            </a:lvl1pPr>
          </a:lstStyle>
          <a:p>
            <a:r>
              <a:rPr lang="en-US"/>
              <a:t>Click to edit Master title style</a:t>
            </a:r>
          </a:p>
        </p:txBody>
      </p:sp>
      <p:sp>
        <p:nvSpPr>
          <p:cNvPr id="3" name="Text Placeholder 2">
            <a:extLst>
              <a:ext uri="{FF2B5EF4-FFF2-40B4-BE49-F238E27FC236}">
                <a16:creationId xmlns:a16="http://schemas.microsoft.com/office/drawing/2014/main" id="{BA5AF550-086C-426E-A374-85DB395701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A58988-AD39-4AE9-8E6A-0907F0BE2673}"/>
              </a:ext>
            </a:extLst>
          </p:cNvPr>
          <p:cNvSpPr>
            <a:spLocks noGrp="1"/>
          </p:cNvSpPr>
          <p:nvPr>
            <p:ph type="dt" sz="half" idx="10"/>
          </p:nvPr>
        </p:nvSpPr>
        <p:spPr/>
        <p:txBody>
          <a:bodyPr/>
          <a:lstStyle/>
          <a:p>
            <a:fld id="{6A4B53A7-3209-46A6-9454-F38EAC8F11E7}" type="datetimeFigureOut">
              <a:rPr lang="en-US" smtClean="0"/>
              <a:t>12/10/2021</a:t>
            </a:fld>
            <a:endParaRPr lang="en-US"/>
          </a:p>
        </p:txBody>
      </p:sp>
      <p:sp>
        <p:nvSpPr>
          <p:cNvPr id="5" name="Footer Placeholder 4">
            <a:extLst>
              <a:ext uri="{FF2B5EF4-FFF2-40B4-BE49-F238E27FC236}">
                <a16:creationId xmlns:a16="http://schemas.microsoft.com/office/drawing/2014/main" id="{1D366319-82EE-408E-819F-8F8E6DBA7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1C8A6-777F-496D-8620-AE52BFC33FC4}"/>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9" name="Straight Connector 8">
            <a:extLst>
              <a:ext uri="{FF2B5EF4-FFF2-40B4-BE49-F238E27FC236}">
                <a16:creationId xmlns:a16="http://schemas.microsoft.com/office/drawing/2014/main" id="{C031F83B-57A8-4533-981C-D1FFAD2B6B6F}"/>
              </a:ext>
            </a:extLst>
          </p:cNvPr>
          <p:cNvCxnSpPr>
            <a:cxnSpLocks/>
          </p:cNvCxnSpPr>
          <p:nvPr/>
        </p:nvCxnSpPr>
        <p:spPr>
          <a:xfrm>
            <a:off x="715890" y="1701425"/>
            <a:ext cx="0" cy="5148262"/>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3141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57166-6921-4546-BA2C-99E464681F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5B9122-6371-4049-B57A-33DED7DA2F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14555D-0753-4312-A26B-2338813F9B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D8FDCB-69DA-4A8F-8B91-5CFF77897C27}"/>
              </a:ext>
            </a:extLst>
          </p:cNvPr>
          <p:cNvSpPr>
            <a:spLocks noGrp="1"/>
          </p:cNvSpPr>
          <p:nvPr>
            <p:ph type="dt" sz="half" idx="10"/>
          </p:nvPr>
        </p:nvSpPr>
        <p:spPr/>
        <p:txBody>
          <a:bodyPr/>
          <a:lstStyle/>
          <a:p>
            <a:fld id="{6A4B53A7-3209-46A6-9454-F38EAC8F11E7}" type="datetimeFigureOut">
              <a:rPr lang="en-US" smtClean="0"/>
              <a:t>12/10/2021</a:t>
            </a:fld>
            <a:endParaRPr lang="en-US"/>
          </a:p>
        </p:txBody>
      </p:sp>
      <p:sp>
        <p:nvSpPr>
          <p:cNvPr id="6" name="Footer Placeholder 5">
            <a:extLst>
              <a:ext uri="{FF2B5EF4-FFF2-40B4-BE49-F238E27FC236}">
                <a16:creationId xmlns:a16="http://schemas.microsoft.com/office/drawing/2014/main" id="{91AC8C07-E0D3-4464-AE3C-25730D75C8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2596A6-734E-4AE0-BFB8-3089137BF8E8}"/>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3FB7E8F4-3FB3-45AB-A381-9093CA95AAE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3952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A2D237-A706-4712-90CA-B04517CBB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D53357-616B-47F4-944B-F979FE9663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6B3EF2-2C04-480F-A570-14E520DD00DE}"/>
              </a:ext>
            </a:extLst>
          </p:cNvPr>
          <p:cNvSpPr>
            <a:spLocks noGrp="1"/>
          </p:cNvSpPr>
          <p:nvPr>
            <p:ph type="dt" sz="half" idx="10"/>
          </p:nvPr>
        </p:nvSpPr>
        <p:spPr/>
        <p:txBody>
          <a:bodyPr/>
          <a:lstStyle/>
          <a:p>
            <a:fld id="{6A4B53A7-3209-46A6-9454-F38EAC8F11E7}" type="datetimeFigureOut">
              <a:rPr lang="en-US" smtClean="0"/>
              <a:t>12/10/2021</a:t>
            </a:fld>
            <a:endParaRPr lang="en-US"/>
          </a:p>
        </p:txBody>
      </p:sp>
      <p:sp>
        <p:nvSpPr>
          <p:cNvPr id="8" name="Footer Placeholder 7">
            <a:extLst>
              <a:ext uri="{FF2B5EF4-FFF2-40B4-BE49-F238E27FC236}">
                <a16:creationId xmlns:a16="http://schemas.microsoft.com/office/drawing/2014/main" id="{1CF5783E-3073-4F4D-8B9C-C5B18DDA5A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A75FE3-6719-4790-AA00-251BC2A6E5A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0" name="Straight Connector 9">
            <a:extLst>
              <a:ext uri="{FF2B5EF4-FFF2-40B4-BE49-F238E27FC236}">
                <a16:creationId xmlns:a16="http://schemas.microsoft.com/office/drawing/2014/main"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4904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F1DFFF-E5C5-43DF-B71C-7270DB97372C}"/>
              </a:ext>
            </a:extLst>
          </p:cNvPr>
          <p:cNvSpPr>
            <a:spLocks noGrp="1"/>
          </p:cNvSpPr>
          <p:nvPr>
            <p:ph type="dt" sz="half" idx="10"/>
          </p:nvPr>
        </p:nvSpPr>
        <p:spPr/>
        <p:txBody>
          <a:bodyPr/>
          <a:lstStyle/>
          <a:p>
            <a:fld id="{6A4B53A7-3209-46A6-9454-F38EAC8F11E7}" type="datetimeFigureOut">
              <a:rPr lang="en-US" smtClean="0"/>
              <a:t>12/10/2021</a:t>
            </a:fld>
            <a:endParaRPr lang="en-US"/>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6" name="Straight Connector 5">
            <a:extLst>
              <a:ext uri="{FF2B5EF4-FFF2-40B4-BE49-F238E27FC236}">
                <a16:creationId xmlns:a16="http://schemas.microsoft.com/office/drawing/2014/main" id="{57596AF9-469C-436D-B7D2-77952EF1825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589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F36D6-399B-43E3-84DD-9FC5119ECCE9}"/>
              </a:ext>
            </a:extLst>
          </p:cNvPr>
          <p:cNvSpPr>
            <a:spLocks noGrp="1"/>
          </p:cNvSpPr>
          <p:nvPr>
            <p:ph type="dt" sz="half" idx="10"/>
          </p:nvPr>
        </p:nvSpPr>
        <p:spPr/>
        <p:txBody>
          <a:bodyPr/>
          <a:lstStyle/>
          <a:p>
            <a:fld id="{6A4B53A7-3209-46A6-9454-F38EAC8F11E7}" type="datetimeFigureOut">
              <a:rPr lang="en-US" smtClean="0"/>
              <a:t>12/10/2021</a:t>
            </a:fld>
            <a:endParaRPr lang="en-US"/>
          </a:p>
        </p:txBody>
      </p:sp>
      <p:sp>
        <p:nvSpPr>
          <p:cNvPr id="3" name="Footer Placeholder 2">
            <a:extLst>
              <a:ext uri="{FF2B5EF4-FFF2-40B4-BE49-F238E27FC236}">
                <a16:creationId xmlns:a16="http://schemas.microsoft.com/office/drawing/2014/main" id="{50234AB7-3B85-4028-A500-5A1BDBF45C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1F40F0-9909-442F-BBA4-409D061ED027}"/>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5" name="Straight Connector 4">
            <a:extLst>
              <a:ext uri="{FF2B5EF4-FFF2-40B4-BE49-F238E27FC236}">
                <a16:creationId xmlns:a16="http://schemas.microsoft.com/office/drawing/2014/main" id="{353C1207-D1C8-49E3-8837-E2B89D366FA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3418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0F214-646F-4D81-AD12-65628EC98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F71768-C3FA-49EF-99EF-06E6C3B284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DA6F24-ED6C-4D12-A9D6-EE37FBD686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E6AACE-FAFB-4934-8E3C-AB5B216353D8}"/>
              </a:ext>
            </a:extLst>
          </p:cNvPr>
          <p:cNvSpPr>
            <a:spLocks noGrp="1"/>
          </p:cNvSpPr>
          <p:nvPr>
            <p:ph type="dt" sz="half" idx="10"/>
          </p:nvPr>
        </p:nvSpPr>
        <p:spPr/>
        <p:txBody>
          <a:bodyPr/>
          <a:lstStyle/>
          <a:p>
            <a:fld id="{6A4B53A7-3209-46A6-9454-F38EAC8F11E7}" type="datetimeFigureOut">
              <a:rPr lang="en-US" smtClean="0"/>
              <a:t>12/10/2021</a:t>
            </a:fld>
            <a:endParaRPr lang="en-US"/>
          </a:p>
        </p:txBody>
      </p:sp>
      <p:sp>
        <p:nvSpPr>
          <p:cNvPr id="6" name="Footer Placeholder 5">
            <a:extLst>
              <a:ext uri="{FF2B5EF4-FFF2-40B4-BE49-F238E27FC236}">
                <a16:creationId xmlns:a16="http://schemas.microsoft.com/office/drawing/2014/main" id="{181533EA-D0F8-4C79-8721-F190DE2D2D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59BAC9-F101-4394-BBA4-3D21A3497126}"/>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0F3A79C9-7EDC-44F6-AC48-5DD98A7695AD}"/>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8029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CB71F-B6C2-4866-BC97-304F78816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5ED73B-8413-478D-80D7-B78B69763B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1BDF226-1B94-4D2D-98B3-7B932FB17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0C4E9A-CA29-4CCD-ACFA-B29F80FBA163}"/>
              </a:ext>
            </a:extLst>
          </p:cNvPr>
          <p:cNvSpPr>
            <a:spLocks noGrp="1"/>
          </p:cNvSpPr>
          <p:nvPr>
            <p:ph type="dt" sz="half" idx="10"/>
          </p:nvPr>
        </p:nvSpPr>
        <p:spPr/>
        <p:txBody>
          <a:bodyPr/>
          <a:lstStyle/>
          <a:p>
            <a:fld id="{6A4B53A7-3209-46A6-9454-F38EAC8F11E7}" type="datetimeFigureOut">
              <a:rPr lang="en-US" smtClean="0"/>
              <a:t>12/10/2021</a:t>
            </a:fld>
            <a:endParaRPr lang="en-US"/>
          </a:p>
        </p:txBody>
      </p:sp>
      <p:sp>
        <p:nvSpPr>
          <p:cNvPr id="6" name="Footer Placeholder 5">
            <a:extLst>
              <a:ext uri="{FF2B5EF4-FFF2-40B4-BE49-F238E27FC236}">
                <a16:creationId xmlns:a16="http://schemas.microsoft.com/office/drawing/2014/main" id="{71A5B7BE-3F1B-4FF3-B1D7-6E39B99D07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2F18F1-E27E-470E-AE13-4755DEE63A32}"/>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00F08750-B7F2-4119-B151-68DE774813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4893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4224-F4E4-47A4-ACF7-231749390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679907-DC49-4B86-A34C-C97DBC26A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BC8A0-34FC-4B6E-B42B-A721267D89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cap="all" spc="100" baseline="0">
                <a:solidFill>
                  <a:schemeClr val="tx1">
                    <a:tint val="75000"/>
                  </a:schemeClr>
                </a:solidFill>
              </a:defRPr>
            </a:lvl1pPr>
          </a:lstStyle>
          <a:p>
            <a:fld id="{6A4B53A7-3209-46A6-9454-F38EAC8F11E7}" type="datetimeFigureOut">
              <a:rPr lang="en-US" smtClean="0"/>
              <a:pPr/>
              <a:t>12/10/2021</a:t>
            </a:fld>
            <a:endParaRPr lang="en-US"/>
          </a:p>
        </p:txBody>
      </p:sp>
      <p:sp>
        <p:nvSpPr>
          <p:cNvPr id="5" name="Footer Placeholder 4">
            <a:extLst>
              <a:ext uri="{FF2B5EF4-FFF2-40B4-BE49-F238E27FC236}">
                <a16:creationId xmlns:a16="http://schemas.microsoft.com/office/drawing/2014/main" id="{609AC0B6-4CC4-4E41-8A4D-F62E17F28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C0E9BD-90BD-46AE-8A0D-06796ADB76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cap="all" spc="100" baseline="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2192683240"/>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0" r:id="rId6"/>
    <p:sldLayoutId id="2147483746" r:id="rId7"/>
    <p:sldLayoutId id="2147483747" r:id="rId8"/>
    <p:sldLayoutId id="2147483748" r:id="rId9"/>
    <p:sldLayoutId id="2147483749" r:id="rId10"/>
    <p:sldLayoutId id="214748375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hyperlink" Target="http://www.picpedia.org/highway-signs/c/consultant.html"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gcccd-my.sharepoint.com/:w:/g/personal/tate_hurvitz_gcccd_edu/EQERVpQkQHVNropOnUVnDaMBND0qKNTSTJyzQ8BWwP0Feg?e=hbn5fP"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17278C5-34E8-4293-BE47-73B18483AF7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a:extLst>
              <a:ext uri="{FF2B5EF4-FFF2-40B4-BE49-F238E27FC236}">
                <a16:creationId xmlns:a16="http://schemas.microsoft.com/office/drawing/2014/main" id="{9A3F5928-D955-456A-97B5-AA390B8CE9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Univers"/>
              <a:ea typeface="+mn-ea"/>
              <a:cs typeface="+mn-cs"/>
            </a:endParaRPr>
          </a:p>
        </p:txBody>
      </p:sp>
      <p:pic>
        <p:nvPicPr>
          <p:cNvPr id="4" name="Picture 3" descr="Audio waveform abstract on neon colors">
            <a:extLst>
              <a:ext uri="{FF2B5EF4-FFF2-40B4-BE49-F238E27FC236}">
                <a16:creationId xmlns:a16="http://schemas.microsoft.com/office/drawing/2014/main" id="{C1C3A38E-CF20-423C-9186-6590B9CE1E5F}"/>
              </a:ext>
            </a:extLst>
          </p:cNvPr>
          <p:cNvPicPr>
            <a:picLocks noChangeAspect="1"/>
          </p:cNvPicPr>
          <p:nvPr/>
        </p:nvPicPr>
        <p:blipFill rotWithShape="1">
          <a:blip r:embed="rId2">
            <a:duotone>
              <a:schemeClr val="accent1">
                <a:shade val="45000"/>
                <a:satMod val="135000"/>
              </a:schemeClr>
              <a:prstClr val="white"/>
            </a:duotone>
            <a:alphaModFix amt="35000"/>
          </a:blip>
          <a:srcRect t="7452" r="-2" b="8150"/>
          <a:stretch/>
        </p:blipFill>
        <p:spPr>
          <a:xfrm>
            <a:off x="20" y="-8877"/>
            <a:ext cx="12191980" cy="6858000"/>
          </a:xfrm>
          <a:prstGeom prst="rect">
            <a:avLst/>
          </a:prstGeom>
        </p:spPr>
      </p:pic>
      <p:sp>
        <p:nvSpPr>
          <p:cNvPr id="2" name="Title 1"/>
          <p:cNvSpPr>
            <a:spLocks noGrp="1"/>
          </p:cNvSpPr>
          <p:nvPr>
            <p:ph type="ctrTitle"/>
          </p:nvPr>
        </p:nvSpPr>
        <p:spPr>
          <a:xfrm>
            <a:off x="1256275" y="2271449"/>
            <a:ext cx="9679449" cy="2847058"/>
          </a:xfrm>
        </p:spPr>
        <p:txBody>
          <a:bodyPr anchor="b">
            <a:normAutofit/>
          </a:bodyPr>
          <a:lstStyle/>
          <a:p>
            <a:r>
              <a:rPr lang="en-US" sz="7200">
                <a:solidFill>
                  <a:srgbClr val="FFFFFF"/>
                </a:solidFill>
              </a:rPr>
              <a:t>Accreditation Update</a:t>
            </a:r>
          </a:p>
        </p:txBody>
      </p:sp>
      <p:sp>
        <p:nvSpPr>
          <p:cNvPr id="3" name="Subtitle 2"/>
          <p:cNvSpPr>
            <a:spLocks noGrp="1"/>
          </p:cNvSpPr>
          <p:nvPr>
            <p:ph type="subTitle" idx="1"/>
          </p:nvPr>
        </p:nvSpPr>
        <p:spPr>
          <a:xfrm>
            <a:off x="1256275" y="5098254"/>
            <a:ext cx="9679449" cy="750259"/>
          </a:xfrm>
        </p:spPr>
        <p:txBody>
          <a:bodyPr anchor="ctr">
            <a:normAutofit/>
          </a:bodyPr>
          <a:lstStyle/>
          <a:p>
            <a:r>
              <a:rPr lang="en-US" sz="2000" dirty="0">
                <a:solidFill>
                  <a:srgbClr val="FFFFFF"/>
                </a:solidFill>
              </a:rPr>
              <a:t>College Council, December 2021</a:t>
            </a:r>
          </a:p>
        </p:txBody>
      </p:sp>
      <p:cxnSp>
        <p:nvCxnSpPr>
          <p:cNvPr id="13" name="Straight Connector 12">
            <a:extLst>
              <a:ext uri="{FF2B5EF4-FFF2-40B4-BE49-F238E27FC236}">
                <a16:creationId xmlns:a16="http://schemas.microsoft.com/office/drawing/2014/main" id="{56020367-4FD5-4596-8E10-C5F095CD8DBF}"/>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8453437" cy="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5"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4954" y="2875093"/>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
        <p:nvSpPr>
          <p:cNvPr id="17"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03734" y="310438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
        <p:nvSpPr>
          <p:cNvPr id="19"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414" y="3619532"/>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Univers"/>
              <a:ea typeface="+mn-ea"/>
              <a:cs typeface="+mn-cs"/>
            </a:endParaRPr>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 name="Rectangle 65">
            <a:extLst>
              <a:ext uri="{FF2B5EF4-FFF2-40B4-BE49-F238E27FC236}">
                <a16:creationId xmlns:a16="http://schemas.microsoft.com/office/drawing/2014/main" id="{16AC3602-3348-4F31-9E43-076B03514EC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85E25646-4AC0-4417-8A8F-829C4C409768}"/>
              </a:ext>
            </a:extLst>
          </p:cNvPr>
          <p:cNvSpPr>
            <a:spLocks noGrp="1"/>
          </p:cNvSpPr>
          <p:nvPr>
            <p:ph type="title"/>
          </p:nvPr>
        </p:nvSpPr>
        <p:spPr>
          <a:xfrm>
            <a:off x="838200" y="365125"/>
            <a:ext cx="9804918" cy="1325563"/>
          </a:xfrm>
        </p:spPr>
        <p:txBody>
          <a:bodyPr>
            <a:normAutofit/>
          </a:bodyPr>
          <a:lstStyle/>
          <a:p>
            <a:r>
              <a:rPr lang="en-US">
                <a:solidFill>
                  <a:schemeClr val="bg1"/>
                </a:solidFill>
              </a:rPr>
              <a:t>Timeline</a:t>
            </a:r>
          </a:p>
        </p:txBody>
      </p:sp>
      <p:cxnSp>
        <p:nvCxnSpPr>
          <p:cNvPr id="68" name="Straight Connector 67">
            <a:extLst>
              <a:ext uri="{FF2B5EF4-FFF2-40B4-BE49-F238E27FC236}">
                <a16:creationId xmlns:a16="http://schemas.microsoft.com/office/drawing/2014/main" id="{94169334-264D-4176-8BDE-037249A61B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5890" y="356812"/>
            <a:ext cx="0" cy="6492875"/>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
        <p:nvSpPr>
          <p:cNvPr id="70" name="Graphic 11">
            <a:extLst>
              <a:ext uri="{FF2B5EF4-FFF2-40B4-BE49-F238E27FC236}">
                <a16:creationId xmlns:a16="http://schemas.microsoft.com/office/drawing/2014/main" id="{394094B0-A6C9-44BE-9042-66EF0612F62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03882" y="59182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bg1"/>
          </a:solidFill>
          <a:ln w="603" cap="flat">
            <a:noFill/>
            <a:prstDash val="solid"/>
            <a:miter/>
          </a:ln>
        </p:spPr>
        <p:txBody>
          <a:bodyPr rtlCol="0" anchor="ctr"/>
          <a:lstStyle/>
          <a:p>
            <a:endParaRPr lang="en-US"/>
          </a:p>
        </p:txBody>
      </p:sp>
      <p:sp>
        <p:nvSpPr>
          <p:cNvPr id="72" name="Graphic 10">
            <a:extLst>
              <a:ext uri="{FF2B5EF4-FFF2-40B4-BE49-F238E27FC236}">
                <a16:creationId xmlns:a16="http://schemas.microsoft.com/office/drawing/2014/main" id="{64C2CA96-0B16-4AA7-B340-33044D2385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62662" y="82112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a:p>
        </p:txBody>
      </p:sp>
      <p:sp>
        <p:nvSpPr>
          <p:cNvPr id="74" name="Graphic 12">
            <a:extLst>
              <a:ext uri="{FF2B5EF4-FFF2-40B4-BE49-F238E27FC236}">
                <a16:creationId xmlns:a16="http://schemas.microsoft.com/office/drawing/2014/main" id="{1D50D7A8-F1D5-4306-8A9B-DD7A73EB8BC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8342" y="1336268"/>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bg1"/>
          </a:solidFill>
          <a:ln w="610" cap="flat">
            <a:noFill/>
            <a:prstDash val="solid"/>
            <a:miter/>
          </a:ln>
        </p:spPr>
        <p:txBody>
          <a:bodyPr rtlCol="0" anchor="ctr"/>
          <a:lstStyle/>
          <a:p>
            <a:endParaRPr lang="en-US"/>
          </a:p>
        </p:txBody>
      </p:sp>
      <p:graphicFrame>
        <p:nvGraphicFramePr>
          <p:cNvPr id="62" name="Content Placeholder 2">
            <a:extLst>
              <a:ext uri="{FF2B5EF4-FFF2-40B4-BE49-F238E27FC236}">
                <a16:creationId xmlns:a16="http://schemas.microsoft.com/office/drawing/2014/main" id="{AEAF94E9-AD27-40BE-9B8F-4ABA9D007EDB}"/>
              </a:ext>
            </a:extLst>
          </p:cNvPr>
          <p:cNvGraphicFramePr/>
          <p:nvPr>
            <p:extLst>
              <p:ext uri="{D42A27DB-BD31-4B8C-83A1-F6EECF244321}">
                <p14:modId xmlns:p14="http://schemas.microsoft.com/office/powerpoint/2010/main" val="319017598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42079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383F4F3A-DF89-453C-A499-8C259F6A2F1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239F4AF8-0C4C-4ABB-BED9-A9B9CCA9AC4D}"/>
              </a:ext>
            </a:extLst>
          </p:cNvPr>
          <p:cNvSpPr>
            <a:spLocks noGrp="1"/>
          </p:cNvSpPr>
          <p:nvPr>
            <p:ph type="title"/>
          </p:nvPr>
        </p:nvSpPr>
        <p:spPr>
          <a:xfrm>
            <a:off x="479394" y="1062487"/>
            <a:ext cx="3939688" cy="5583126"/>
          </a:xfrm>
        </p:spPr>
        <p:txBody>
          <a:bodyPr>
            <a:normAutofit/>
          </a:bodyPr>
          <a:lstStyle/>
          <a:p>
            <a:pPr algn="r"/>
            <a:r>
              <a:rPr lang="en-US" sz="5000">
                <a:solidFill>
                  <a:schemeClr val="bg1"/>
                </a:solidFill>
              </a:rPr>
              <a:t>Dashboards</a:t>
            </a:r>
            <a:br>
              <a:rPr lang="en-US" sz="5000">
                <a:solidFill>
                  <a:schemeClr val="bg1"/>
                </a:solidFill>
              </a:rPr>
            </a:br>
            <a:endParaRPr lang="en-US" sz="5000">
              <a:solidFill>
                <a:schemeClr val="bg1"/>
              </a:solidFill>
            </a:endParaRPr>
          </a:p>
        </p:txBody>
      </p:sp>
      <p:sp>
        <p:nvSpPr>
          <p:cNvPr id="26" name="Graphic 12">
            <a:extLst>
              <a:ext uri="{FF2B5EF4-FFF2-40B4-BE49-F238E27FC236}">
                <a16:creationId xmlns:a16="http://schemas.microsoft.com/office/drawing/2014/main" id="{58BDB0EE-D238-415B-9ED8-62AA6AB2AAD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3111" y="696037"/>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bg1"/>
          </a:solidFill>
          <a:ln w="603" cap="flat">
            <a:noFill/>
            <a:prstDash val="solid"/>
            <a:miter/>
          </a:ln>
        </p:spPr>
        <p:txBody>
          <a:bodyPr rtlCol="0" anchor="ctr"/>
          <a:lstStyle/>
          <a:p>
            <a:endParaRPr lang="en-US"/>
          </a:p>
        </p:txBody>
      </p:sp>
      <p:sp>
        <p:nvSpPr>
          <p:cNvPr id="28" name="Graphic 11">
            <a:extLst>
              <a:ext uri="{FF2B5EF4-FFF2-40B4-BE49-F238E27FC236}">
                <a16:creationId xmlns:a16="http://schemas.microsoft.com/office/drawing/2014/main" id="{C5B55FC3-961D-4325-82F1-DE92B0D04E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791891" y="925332"/>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a:p>
        </p:txBody>
      </p:sp>
      <p:cxnSp>
        <p:nvCxnSpPr>
          <p:cNvPr id="30" name="Straight Connector 29">
            <a:extLst>
              <a:ext uri="{FF2B5EF4-FFF2-40B4-BE49-F238E27FC236}">
                <a16:creationId xmlns:a16="http://schemas.microsoft.com/office/drawing/2014/main" id="{C8F51B3F-8331-4E4A-AE96-D47B1006EEAD}"/>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solidFill>
              <a:schemeClr val="lt1">
                <a:hueOff val="0"/>
                <a:satOff val="0"/>
                <a:lumOff val="0"/>
              </a:schemeClr>
            </a:solidFill>
            <a:bevel/>
          </a:ln>
        </p:spPr>
        <p:style>
          <a:lnRef idx="1">
            <a:schemeClr val="accent1"/>
          </a:lnRef>
          <a:fillRef idx="0">
            <a:schemeClr val="accent1"/>
          </a:fillRef>
          <a:effectRef idx="0">
            <a:schemeClr val="accent1"/>
          </a:effectRef>
          <a:fontRef idx="minor">
            <a:schemeClr val="tx1"/>
          </a:fontRef>
        </p:style>
      </p:cxnSp>
      <p:sp>
        <p:nvSpPr>
          <p:cNvPr id="32" name="Graphic 13">
            <a:extLst>
              <a:ext uri="{FF2B5EF4-FFF2-40B4-BE49-F238E27FC236}">
                <a16:creationId xmlns:a16="http://schemas.microsoft.com/office/drawing/2014/main" id="{4C8AB332-D09E-4F28-943C-DABDD4716A3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17571" y="144047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bg1"/>
          </a:solidFill>
          <a:ln w="610" cap="flat">
            <a:noFill/>
            <a:prstDash val="solid"/>
            <a:miter/>
          </a:ln>
        </p:spPr>
        <p:txBody>
          <a:bodyPr rtlCol="0" anchor="ctr"/>
          <a:lstStyle/>
          <a:p>
            <a:endParaRPr lang="en-US"/>
          </a:p>
        </p:txBody>
      </p:sp>
      <p:graphicFrame>
        <p:nvGraphicFramePr>
          <p:cNvPr id="20" name="Content Placeholder 2">
            <a:extLst>
              <a:ext uri="{FF2B5EF4-FFF2-40B4-BE49-F238E27FC236}">
                <a16:creationId xmlns:a16="http://schemas.microsoft.com/office/drawing/2014/main" id="{7067038B-0123-4178-9E11-232D085943E6}"/>
              </a:ext>
            </a:extLst>
          </p:cNvPr>
          <p:cNvGraphicFramePr>
            <a:graphicFrameLocks noGrp="1"/>
          </p:cNvGraphicFramePr>
          <p:nvPr>
            <p:ph idx="1"/>
            <p:extLst>
              <p:ext uri="{D42A27DB-BD31-4B8C-83A1-F6EECF244321}">
                <p14:modId xmlns:p14="http://schemas.microsoft.com/office/powerpoint/2010/main" val="659560661"/>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6474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A2679492-7988-4050-9056-54244445241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11376A-CE7B-4385-BB7C-1E358E52367D}"/>
              </a:ext>
            </a:extLst>
          </p:cNvPr>
          <p:cNvSpPr>
            <a:spLocks noGrp="1"/>
          </p:cNvSpPr>
          <p:nvPr>
            <p:ph type="title"/>
          </p:nvPr>
        </p:nvSpPr>
        <p:spPr>
          <a:xfrm>
            <a:off x="6412091" y="501651"/>
            <a:ext cx="4395340" cy="1716255"/>
          </a:xfrm>
        </p:spPr>
        <p:txBody>
          <a:bodyPr anchor="b">
            <a:normAutofit/>
          </a:bodyPr>
          <a:lstStyle/>
          <a:p>
            <a:r>
              <a:rPr lang="en-US" sz="5400"/>
              <a:t>Consultant</a:t>
            </a:r>
          </a:p>
        </p:txBody>
      </p:sp>
      <p:sp>
        <p:nvSpPr>
          <p:cNvPr id="47" name="Rectangle 46">
            <a:extLst>
              <a:ext uri="{FF2B5EF4-FFF2-40B4-BE49-F238E27FC236}">
                <a16:creationId xmlns:a16="http://schemas.microsoft.com/office/drawing/2014/main" id="{B091B163-7D61-4891-ABCF-5C13D9C418D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picture containing text, sky, outdoor, sign&#10;&#10;Description automatically generated">
            <a:extLst>
              <a:ext uri="{FF2B5EF4-FFF2-40B4-BE49-F238E27FC236}">
                <a16:creationId xmlns:a16="http://schemas.microsoft.com/office/drawing/2014/main" id="{1B7D60A3-9333-4701-AF64-2A2CE5939ECC}"/>
              </a:ext>
            </a:extLst>
          </p:cNvPr>
          <p:cNvPicPr>
            <a:picLocks noChangeAspect="1"/>
          </p:cNvPicPr>
          <p:nvPr/>
        </p:nvPicPr>
        <p:blipFill>
          <a:blip r:embed="rId2">
            <a:extLst>
              <a:ext uri="{837473B0-CC2E-450A-ABE3-18F120FF3D39}">
                <a1611:picAttrSrcUrl xmlns:a1611="http://schemas.microsoft.com/office/drawing/2016/11/main" xmlns="" r:id="rId3"/>
              </a:ext>
            </a:extLst>
          </a:blip>
          <a:stretch>
            <a:fillRect/>
          </a:stretch>
        </p:blipFill>
        <p:spPr>
          <a:xfrm>
            <a:off x="279143" y="1692810"/>
            <a:ext cx="5221625" cy="3472380"/>
          </a:xfrm>
          <a:prstGeom prst="rect">
            <a:avLst/>
          </a:prstGeom>
        </p:spPr>
      </p:pic>
      <p:sp>
        <p:nvSpPr>
          <p:cNvPr id="3" name="Content Placeholder 2">
            <a:extLst>
              <a:ext uri="{FF2B5EF4-FFF2-40B4-BE49-F238E27FC236}">
                <a16:creationId xmlns:a16="http://schemas.microsoft.com/office/drawing/2014/main" id="{864C1708-FCD0-46D3-A8F1-B06CC4C96A35}"/>
              </a:ext>
            </a:extLst>
          </p:cNvPr>
          <p:cNvSpPr>
            <a:spLocks noGrp="1"/>
          </p:cNvSpPr>
          <p:nvPr>
            <p:ph idx="1"/>
          </p:nvPr>
        </p:nvSpPr>
        <p:spPr>
          <a:xfrm>
            <a:off x="6392583" y="2645922"/>
            <a:ext cx="4434721" cy="3710427"/>
          </a:xfrm>
        </p:spPr>
        <p:txBody>
          <a:bodyPr anchor="t">
            <a:normAutofit/>
          </a:bodyPr>
          <a:lstStyle/>
          <a:p>
            <a:pPr marL="0" indent="0">
              <a:buNone/>
            </a:pPr>
            <a:endParaRPr lang="en-US" sz="1800"/>
          </a:p>
          <a:p>
            <a:pPr marL="0" indent="0">
              <a:buNone/>
            </a:pPr>
            <a:r>
              <a:rPr lang="en-US" sz="1800"/>
              <a:t>Accreditation Liaison Officer (ALO)</a:t>
            </a:r>
          </a:p>
          <a:p>
            <a:pPr marL="0" indent="0">
              <a:buNone/>
            </a:pPr>
            <a:r>
              <a:rPr lang="en-US" sz="1800"/>
              <a:t>SDCCD</a:t>
            </a:r>
          </a:p>
          <a:p>
            <a:pPr marL="0" indent="0">
              <a:buNone/>
            </a:pPr>
            <a:endParaRPr lang="en-US" sz="1800"/>
          </a:p>
          <a:p>
            <a:pPr marL="0" indent="0">
              <a:buNone/>
            </a:pPr>
            <a:r>
              <a:rPr lang="en-US" sz="1800"/>
              <a:t>She will offer expert, outsider perspective to help identify and eliminate any gaps and/or points of confusion.</a:t>
            </a:r>
          </a:p>
        </p:txBody>
      </p:sp>
      <p:cxnSp>
        <p:nvCxnSpPr>
          <p:cNvPr id="49" name="Straight Connector 48">
            <a:extLst>
              <a:ext uri="{FF2B5EF4-FFF2-40B4-BE49-F238E27FC236}">
                <a16:creationId xmlns:a16="http://schemas.microsoft.com/office/drawing/2014/main" id="{C49DA8F6-BCC1-4447-B54C-57856834B94B}"/>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38187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6FDA517-B0A8-4CAE-AC3C-8D02F3498C50}"/>
              </a:ext>
            </a:extLst>
          </p:cNvPr>
          <p:cNvSpPr>
            <a:spLocks noGrp="1"/>
          </p:cNvSpPr>
          <p:nvPr>
            <p:ph type="title"/>
          </p:nvPr>
        </p:nvSpPr>
        <p:spPr>
          <a:xfrm>
            <a:off x="516306" y="381935"/>
            <a:ext cx="4680346" cy="5974414"/>
          </a:xfrm>
        </p:spPr>
        <p:txBody>
          <a:bodyPr anchor="ctr">
            <a:normAutofit/>
          </a:bodyPr>
          <a:lstStyle/>
          <a:p>
            <a:r>
              <a:rPr lang="en-US" sz="7200">
                <a:solidFill>
                  <a:schemeClr val="bg1"/>
                </a:solidFill>
              </a:rPr>
              <a:t>Integrated Planning</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bg1"/>
          </a:solid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bg1"/>
          </a:solidFill>
          <a:ln w="516" cap="flat">
            <a:noFill/>
            <a:prstDash val="solid"/>
            <a:miter/>
          </a:ln>
        </p:spPr>
        <p:txBody>
          <a:bodyPr rtlCol="0" anchor="ctr"/>
          <a:lstStyle/>
          <a:p>
            <a:endParaRPr lang="en-US"/>
          </a:p>
        </p:txBody>
      </p:sp>
      <p:sp>
        <p:nvSpPr>
          <p:cNvPr id="16"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bg1"/>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0E0E98C5-D92D-4AA5-B0AB-AB7E6F755896}"/>
              </a:ext>
            </a:extLst>
          </p:cNvPr>
          <p:cNvSpPr>
            <a:spLocks noGrp="1"/>
          </p:cNvSpPr>
          <p:nvPr>
            <p:ph idx="1"/>
          </p:nvPr>
        </p:nvSpPr>
        <p:spPr>
          <a:xfrm>
            <a:off x="6096000" y="381935"/>
            <a:ext cx="4986955" cy="5974415"/>
          </a:xfrm>
        </p:spPr>
        <p:txBody>
          <a:bodyPr anchor="ctr">
            <a:normAutofit/>
          </a:bodyPr>
          <a:lstStyle/>
          <a:p>
            <a:pPr marL="0" indent="0" algn="ctr">
              <a:buNone/>
            </a:pPr>
            <a:r>
              <a:rPr lang="en-US" sz="1800"/>
              <a:t>At the core of our SLO work is the focus on </a:t>
            </a:r>
            <a:r>
              <a:rPr lang="en-US" sz="1800" b="1" i="1"/>
              <a:t>"integrated planning." </a:t>
            </a:r>
            <a:r>
              <a:rPr lang="en-US" sz="1800"/>
              <a:t> </a:t>
            </a:r>
            <a:endParaRPr lang="en-US"/>
          </a:p>
          <a:p>
            <a:pPr marL="0" indent="0">
              <a:buNone/>
            </a:pPr>
            <a:endParaRPr lang="en-US" sz="1800"/>
          </a:p>
          <a:p>
            <a:pPr marL="0" indent="0">
              <a:buNone/>
            </a:pPr>
            <a:r>
              <a:rPr lang="en-US" sz="1800"/>
              <a:t>This is the continuous process of goal setting, evaluation of progress, and resource allocation.</a:t>
            </a:r>
          </a:p>
          <a:p>
            <a:pPr marL="0" indent="0">
              <a:buNone/>
            </a:pPr>
            <a:endParaRPr lang="en-US" sz="1800"/>
          </a:p>
          <a:p>
            <a:pPr marL="0" indent="0">
              <a:buNone/>
            </a:pPr>
            <a:r>
              <a:rPr lang="en-US" sz="1800"/>
              <a:t>It is essential that we understand how this works in order to maximize our success.  It is also important to be able to articulate that process when we have our visiting team here!</a:t>
            </a:r>
          </a:p>
          <a:p>
            <a:pPr marL="0" indent="0">
              <a:buNone/>
            </a:pPr>
            <a:endParaRPr lang="en-US" sz="1800"/>
          </a:p>
          <a:p>
            <a:pPr marL="0" indent="0">
              <a:buNone/>
            </a:pPr>
            <a:r>
              <a:rPr lang="en-US" sz="1800">
                <a:hlinkClick r:id="rId2"/>
              </a:rPr>
              <a:t>Integrated Planning Summary</a:t>
            </a:r>
            <a:endParaRPr lang="en-US" sz="1800"/>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54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0399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383F4F3A-DF89-453C-A499-8C259F6A2F1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369893AA-AB8C-4DF3-AA63-9340B1FA743F}"/>
              </a:ext>
            </a:extLst>
          </p:cNvPr>
          <p:cNvSpPr>
            <a:spLocks noGrp="1"/>
          </p:cNvSpPr>
          <p:nvPr>
            <p:ph type="title"/>
          </p:nvPr>
        </p:nvSpPr>
        <p:spPr>
          <a:xfrm>
            <a:off x="479394" y="1062487"/>
            <a:ext cx="3939688" cy="5583126"/>
          </a:xfrm>
        </p:spPr>
        <p:txBody>
          <a:bodyPr>
            <a:normAutofit/>
          </a:bodyPr>
          <a:lstStyle/>
          <a:p>
            <a:pPr algn="r"/>
            <a:r>
              <a:rPr lang="en-US" sz="5600">
                <a:solidFill>
                  <a:schemeClr val="bg1"/>
                </a:solidFill>
              </a:rPr>
              <a:t>Resources</a:t>
            </a:r>
          </a:p>
        </p:txBody>
      </p:sp>
      <p:sp>
        <p:nvSpPr>
          <p:cNvPr id="49" name="Graphic 12">
            <a:extLst>
              <a:ext uri="{FF2B5EF4-FFF2-40B4-BE49-F238E27FC236}">
                <a16:creationId xmlns:a16="http://schemas.microsoft.com/office/drawing/2014/main" id="{58BDB0EE-D238-415B-9ED8-62AA6AB2AAD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3111" y="696037"/>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bg1"/>
          </a:solidFill>
          <a:ln w="603" cap="flat">
            <a:noFill/>
            <a:prstDash val="solid"/>
            <a:miter/>
          </a:ln>
        </p:spPr>
        <p:txBody>
          <a:bodyPr rtlCol="0" anchor="ctr"/>
          <a:lstStyle/>
          <a:p>
            <a:endParaRPr lang="en-US"/>
          </a:p>
        </p:txBody>
      </p:sp>
      <p:sp>
        <p:nvSpPr>
          <p:cNvPr id="51" name="Graphic 11">
            <a:extLst>
              <a:ext uri="{FF2B5EF4-FFF2-40B4-BE49-F238E27FC236}">
                <a16:creationId xmlns:a16="http://schemas.microsoft.com/office/drawing/2014/main" id="{C5B55FC3-961D-4325-82F1-DE92B0D04E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791891" y="925332"/>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a:p>
        </p:txBody>
      </p:sp>
      <p:cxnSp>
        <p:nvCxnSpPr>
          <p:cNvPr id="53" name="Straight Connector 52">
            <a:extLst>
              <a:ext uri="{FF2B5EF4-FFF2-40B4-BE49-F238E27FC236}">
                <a16:creationId xmlns:a16="http://schemas.microsoft.com/office/drawing/2014/main" id="{C8F51B3F-8331-4E4A-AE96-D47B1006EEAD}"/>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solidFill>
              <a:schemeClr val="lt1">
                <a:hueOff val="0"/>
                <a:satOff val="0"/>
                <a:lumOff val="0"/>
              </a:schemeClr>
            </a:solidFill>
            <a:bevel/>
          </a:ln>
        </p:spPr>
        <p:style>
          <a:lnRef idx="1">
            <a:schemeClr val="accent1"/>
          </a:lnRef>
          <a:fillRef idx="0">
            <a:schemeClr val="accent1"/>
          </a:fillRef>
          <a:effectRef idx="0">
            <a:schemeClr val="accent1"/>
          </a:effectRef>
          <a:fontRef idx="minor">
            <a:schemeClr val="tx1"/>
          </a:fontRef>
        </p:style>
      </p:cxnSp>
      <p:sp>
        <p:nvSpPr>
          <p:cNvPr id="55" name="Graphic 13">
            <a:extLst>
              <a:ext uri="{FF2B5EF4-FFF2-40B4-BE49-F238E27FC236}">
                <a16:creationId xmlns:a16="http://schemas.microsoft.com/office/drawing/2014/main" id="{4C8AB332-D09E-4F28-943C-DABDD4716A3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17571" y="144047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bg1"/>
          </a:solidFill>
          <a:ln w="610" cap="flat">
            <a:noFill/>
            <a:prstDash val="solid"/>
            <a:miter/>
          </a:ln>
        </p:spPr>
        <p:txBody>
          <a:bodyPr rtlCol="0" anchor="ctr"/>
          <a:lstStyle/>
          <a:p>
            <a:endParaRPr lang="en-US"/>
          </a:p>
        </p:txBody>
      </p:sp>
      <p:graphicFrame>
        <p:nvGraphicFramePr>
          <p:cNvPr id="23" name="Content Placeholder 2">
            <a:extLst>
              <a:ext uri="{FF2B5EF4-FFF2-40B4-BE49-F238E27FC236}">
                <a16:creationId xmlns:a16="http://schemas.microsoft.com/office/drawing/2014/main" id="{1CE07324-4954-4659-9317-D0CE1B251CF0}"/>
              </a:ext>
            </a:extLst>
          </p:cNvPr>
          <p:cNvGraphicFramePr>
            <a:graphicFrameLocks noGrp="1"/>
          </p:cNvGraphicFramePr>
          <p:nvPr>
            <p:ph idx="1"/>
            <p:extLst>
              <p:ext uri="{D42A27DB-BD31-4B8C-83A1-F6EECF244321}">
                <p14:modId xmlns:p14="http://schemas.microsoft.com/office/powerpoint/2010/main" val="522735415"/>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778099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0" name="Straight Connector 29">
            <a:extLst>
              <a:ext uri="{FF2B5EF4-FFF2-40B4-BE49-F238E27FC236}">
                <a16:creationId xmlns:a16="http://schemas.microsoft.com/office/drawing/2014/main" id="{D1B787A8-0D67-4B7E-9B48-86BD906AB6B5}"/>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useBgFill="1">
        <p:nvSpPr>
          <p:cNvPr id="32" name="Rectangle 31">
            <a:extLst>
              <a:ext uri="{FF2B5EF4-FFF2-40B4-BE49-F238E27FC236}">
                <a16:creationId xmlns:a16="http://schemas.microsoft.com/office/drawing/2014/main" id="{DCE1AED4-C7FF-4468-BF54-4470A0A3E28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descr="Question mark on green pastel background">
            <a:extLst>
              <a:ext uri="{FF2B5EF4-FFF2-40B4-BE49-F238E27FC236}">
                <a16:creationId xmlns:a16="http://schemas.microsoft.com/office/drawing/2014/main" id="{CC870870-EDE2-4A56-82C2-1945F18D6274}"/>
              </a:ext>
            </a:extLst>
          </p:cNvPr>
          <p:cNvPicPr>
            <a:picLocks noChangeAspect="1"/>
          </p:cNvPicPr>
          <p:nvPr/>
        </p:nvPicPr>
        <p:blipFill rotWithShape="1">
          <a:blip r:embed="rId2"/>
          <a:srcRect t="5011" r="6" b="19975"/>
          <a:stretch/>
        </p:blipFill>
        <p:spPr>
          <a:xfrm>
            <a:off x="20" y="10"/>
            <a:ext cx="12188932" cy="6857990"/>
          </a:xfrm>
          <a:prstGeom prst="rect">
            <a:avLst/>
          </a:prstGeom>
        </p:spPr>
      </p:pic>
      <p:sp>
        <p:nvSpPr>
          <p:cNvPr id="34" name="Rectangle 33">
            <a:extLst>
              <a:ext uri="{FF2B5EF4-FFF2-40B4-BE49-F238E27FC236}">
                <a16:creationId xmlns:a16="http://schemas.microsoft.com/office/drawing/2014/main" id="{BDE94FAB-AA60-43B4-A2C3-3A940B9A951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 y="4530071"/>
            <a:ext cx="12191999" cy="2327926"/>
          </a:xfrm>
          <a:prstGeom prst="rect">
            <a:avLst/>
          </a:prstGeom>
          <a:gradFill flip="none" rotWithShape="1">
            <a:gsLst>
              <a:gs pos="44000">
                <a:schemeClr val="tx1">
                  <a:alpha val="40000"/>
                </a:schemeClr>
              </a:gs>
              <a:gs pos="100000">
                <a:schemeClr val="tx1">
                  <a:alpha val="70000"/>
                </a:schemeClr>
              </a:gs>
              <a:gs pos="0">
                <a:schemeClr val="tx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75E17D-70A7-4463-A3A8-E42991F33F91}"/>
              </a:ext>
            </a:extLst>
          </p:cNvPr>
          <p:cNvSpPr>
            <a:spLocks noGrp="1"/>
          </p:cNvSpPr>
          <p:nvPr>
            <p:ph type="title"/>
          </p:nvPr>
        </p:nvSpPr>
        <p:spPr>
          <a:xfrm>
            <a:off x="1524000" y="4416721"/>
            <a:ext cx="9144000" cy="1152663"/>
          </a:xfrm>
        </p:spPr>
        <p:txBody>
          <a:bodyPr vert="horz" lIns="91440" tIns="45720" rIns="91440" bIns="45720" rtlCol="0" anchor="b">
            <a:normAutofit/>
          </a:bodyPr>
          <a:lstStyle/>
          <a:p>
            <a:pPr algn="ctr"/>
            <a:r>
              <a:rPr lang="en-US" b="1" i="0" kern="1200" cap="all" baseline="0">
                <a:solidFill>
                  <a:schemeClr val="bg1"/>
                </a:solidFill>
                <a:latin typeface="+mj-lt"/>
                <a:ea typeface="+mj-ea"/>
                <a:cs typeface="+mj-cs"/>
              </a:rPr>
              <a:t>Questions?</a:t>
            </a:r>
          </a:p>
        </p:txBody>
      </p:sp>
    </p:spTree>
    <p:extLst>
      <p:ext uri="{BB962C8B-B14F-4D97-AF65-F5344CB8AC3E}">
        <p14:creationId xmlns:p14="http://schemas.microsoft.com/office/powerpoint/2010/main" val="3369027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GradientVTI">
  <a:themeElements>
    <a:clrScheme name="Office Theme">
      <a:dk1>
        <a:srgbClr val="000000"/>
      </a:dk1>
      <a:lt1>
        <a:srgbClr val="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Univers">
      <a:majorFont>
        <a:latin typeface="Univers"/>
        <a:ea typeface=""/>
        <a:cs typeface=""/>
      </a:majorFont>
      <a:minorFont>
        <a:latin typeface="Univer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VTI" id="{605F9078-86F9-4258-A3E1-F8EFF02AE8CC}" vid="{4848699B-BB01-41E3-9EC4-3D97DFE5292B}"/>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230</Words>
  <Application>Microsoft Office PowerPoint</Application>
  <PresentationFormat>Widescreen</PresentationFormat>
  <Paragraphs>40</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Univers</vt:lpstr>
      <vt:lpstr>GradientVTI</vt:lpstr>
      <vt:lpstr>Accreditation Update</vt:lpstr>
      <vt:lpstr>Timeline</vt:lpstr>
      <vt:lpstr>Dashboards </vt:lpstr>
      <vt:lpstr>Consultant</vt:lpstr>
      <vt:lpstr>Integrated Planning</vt:lpstr>
      <vt:lpstr>Resources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Graylin Clavell</dc:creator>
  <cp:lastModifiedBy>Graylin Clavell</cp:lastModifiedBy>
  <cp:revision>6</cp:revision>
  <dcterms:created xsi:type="dcterms:W3CDTF">2021-11-29T17:42:04Z</dcterms:created>
  <dcterms:modified xsi:type="dcterms:W3CDTF">2021-12-10T23:08:08Z</dcterms:modified>
</cp:coreProperties>
</file>