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7" r:id="rId3"/>
    <p:sldId id="259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85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61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5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1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1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15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2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9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5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93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9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016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69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14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19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3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8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1366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68" y="3825025"/>
            <a:ext cx="7478332" cy="3032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668" y="0"/>
            <a:ext cx="7478332" cy="38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80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0"/>
            <a:ext cx="501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74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33011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330" y="-15716"/>
            <a:ext cx="612267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2430161"/>
            <a:ext cx="2819400" cy="2188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69330" cy="68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25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Trebuchet MS</vt:lpstr>
      <vt:lpstr>Wingdings 3</vt:lpstr>
      <vt:lpstr>Facet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Allen</dc:creator>
  <cp:lastModifiedBy>Jason Allen</cp:lastModifiedBy>
  <cp:revision>1</cp:revision>
  <dcterms:created xsi:type="dcterms:W3CDTF">2025-02-26T00:04:20Z</dcterms:created>
  <dcterms:modified xsi:type="dcterms:W3CDTF">2025-02-26T00:10:12Z</dcterms:modified>
</cp:coreProperties>
</file>