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3CACA"/>
          </a:solidFill>
        </a:fill>
      </a:tcStyle>
    </a:wholeTbl>
    <a:band2H>
      <a:tcTxStyle/>
      <a:tcStyle>
        <a:tcBdr/>
        <a:fill>
          <a:solidFill>
            <a:srgbClr val="F2E7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E5CB"/>
          </a:solidFill>
        </a:fill>
      </a:tcStyle>
    </a:wholeTbl>
    <a:band2H>
      <a:tcTxStyle/>
      <a:tcStyle>
        <a:tcBdr/>
        <a:fill>
          <a:solidFill>
            <a:srgbClr val="FAF3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D1DE"/>
          </a:solidFill>
        </a:fill>
      </a:tcStyle>
    </a:wholeTbl>
    <a:band2H>
      <a:tcTxStyle/>
      <a:tcStyle>
        <a:tcBdr/>
        <a:fill>
          <a:solidFill>
            <a:srgbClr val="EFE9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4"/>
  </p:normalViewPr>
  <p:slideViewPr>
    <p:cSldViewPr snapToGrid="0">
      <p:cViewPr varScale="1">
        <p:scale>
          <a:sx n="83" d="100"/>
          <a:sy n="83" d="100"/>
        </p:scale>
        <p:origin x="128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9295B-1156-4733-BC00-4C606309455B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579DC-398E-4BB8-8958-289102225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56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206" name="Shape 206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6188943"/>
      </p:ext>
    </p:extLst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1pPr>
    <a:lvl2pPr indent="2286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2pPr>
    <a:lvl3pPr indent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3pPr>
    <a:lvl4pPr indent="6858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4pPr>
    <a:lvl5pPr indent="9144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5pPr>
    <a:lvl6pPr indent="11430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6pPr>
    <a:lvl7pPr indent="13716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7pPr>
    <a:lvl8pPr indent="1600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8pPr>
    <a:lvl9pPr indent="18288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866441" y="1447800"/>
            <a:ext cx="6620969" cy="332958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b">
            <a:normAutofit/>
          </a:bodyPr>
          <a:lstStyle>
            <a:lvl1pPr>
              <a:defRPr sz="7200"/>
            </a:lvl1pPr>
          </a:lstStyle>
          <a:p>
            <a:r>
              <a:t>Click to edit Master title style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866441" y="4777380"/>
            <a:ext cx="6620969" cy="86142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100000"/>
              </a:lnSpc>
              <a:buClrTx/>
              <a:buFontTx/>
              <a:defRPr sz="2000" i="0" cap="all">
                <a:solidFill>
                  <a:srgbClr val="8AD0D6"/>
                </a:solidFill>
              </a:defRPr>
            </a:lvl1pPr>
          </a:lstStyle>
          <a:p>
            <a:r>
              <a:t>Click to edit Master subtitle style</a:t>
            </a:r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xfrm>
            <a:off x="866441" y="1447800"/>
            <a:ext cx="6620969" cy="1981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t>Click to edit Master title style</a:t>
            </a:r>
          </a:p>
        </p:txBody>
      </p:sp>
      <p:sp>
        <p:nvSpPr>
          <p:cNvPr id="109" name="Shape 109"/>
          <p:cNvSpPr>
            <a:spLocks noGrp="1"/>
          </p:cNvSpPr>
          <p:nvPr>
            <p:ph type="body" sz="half" idx="1"/>
          </p:nvPr>
        </p:nvSpPr>
        <p:spPr>
          <a:xfrm>
            <a:off x="866441" y="3657600"/>
            <a:ext cx="6620969" cy="2362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ctr"/>
          <a:lstStyle>
            <a:lvl1pPr>
              <a:lnSpc>
                <a:spcPct val="100000"/>
              </a:lnSpc>
              <a:buClrTx/>
              <a:buFontTx/>
              <a:defRPr sz="1800" i="0"/>
            </a:lvl1pPr>
          </a:lstStyle>
          <a:p>
            <a:r>
              <a:t>Click to edit Master text styles</a:t>
            </a:r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1181408" y="1447800"/>
            <a:ext cx="6001050" cy="232337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t>Click to edit Master title style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1448177" y="3771174"/>
            <a:ext cx="5461159" cy="34217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100000"/>
              </a:lnSpc>
              <a:buClrTx/>
              <a:buFontTx/>
              <a:defRPr sz="1400" i="0" cap="small">
                <a:solidFill>
                  <a:srgbClr val="8AD0D6"/>
                </a:solidFill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3"/>
          </p:nvPr>
        </p:nvSpPr>
        <p:spPr>
          <a:xfrm>
            <a:off x="866441" y="4350656"/>
            <a:ext cx="6620969" cy="1676401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  <a:buClrTx/>
              <a:buFontTx/>
              <a:defRPr sz="1800" i="0"/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673896" y="971252"/>
            <a:ext cx="601592" cy="1818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2200">
                <a:solidFill>
                  <a:srgbClr val="8AD0D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“</a:t>
            </a:r>
          </a:p>
        </p:txBody>
      </p:sp>
      <p:sp>
        <p:nvSpPr>
          <p:cNvPr id="121" name="Shape 121"/>
          <p:cNvSpPr/>
          <p:nvPr/>
        </p:nvSpPr>
        <p:spPr>
          <a:xfrm>
            <a:off x="6999689" y="2613786"/>
            <a:ext cx="601592" cy="1818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2200">
                <a:solidFill>
                  <a:srgbClr val="8AD0D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”</a:t>
            </a:r>
          </a:p>
        </p:txBody>
      </p:sp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xfrm>
            <a:off x="866441" y="3124200"/>
            <a:ext cx="6620969" cy="165318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t>Click to edit Master title style</a:t>
            </a:r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866441" y="4777380"/>
            <a:ext cx="6620969" cy="8604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100000"/>
              </a:lnSpc>
              <a:buClrTx/>
              <a:buFontTx/>
              <a:defRPr sz="2000" i="0">
                <a:solidFill>
                  <a:srgbClr val="8AD0D6"/>
                </a:solidFill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131" name="Shape 1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484709" y="452718"/>
            <a:ext cx="7055382" cy="140053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sz="quarter" idx="1"/>
          </p:nvPr>
        </p:nvSpPr>
        <p:spPr>
          <a:xfrm>
            <a:off x="474834" y="1981200"/>
            <a:ext cx="2210725" cy="57626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b"/>
          <a:lstStyle>
            <a:lvl1pPr>
              <a:lnSpc>
                <a:spcPct val="100000"/>
              </a:lnSpc>
              <a:buClrTx/>
              <a:buFontTx/>
              <a:defRPr sz="2400" i="0">
                <a:solidFill>
                  <a:srgbClr val="8AD0D6"/>
                </a:solidFill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sz="quarter" idx="13"/>
          </p:nvPr>
        </p:nvSpPr>
        <p:spPr>
          <a:xfrm>
            <a:off x="489475" y="2667000"/>
            <a:ext cx="2196085" cy="35893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ClrTx/>
              <a:buFontTx/>
              <a:defRPr sz="1400" i="0"/>
            </a:pPr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body" sz="quarter" idx="14"/>
          </p:nvPr>
        </p:nvSpPr>
        <p:spPr>
          <a:xfrm>
            <a:off x="2913503" y="1981199"/>
            <a:ext cx="2202755" cy="576264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  <a:buClrTx/>
              <a:buFontTx/>
              <a:defRPr sz="2400" i="0">
                <a:solidFill>
                  <a:srgbClr val="8AD0D6"/>
                </a:solidFill>
              </a:defRPr>
            </a:pPr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5"/>
          </p:nvPr>
        </p:nvSpPr>
        <p:spPr>
          <a:xfrm>
            <a:off x="2905585" y="2667000"/>
            <a:ext cx="2210673" cy="35893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ClrTx/>
              <a:buFontTx/>
              <a:defRPr sz="1400" i="0"/>
            </a:pPr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body" sz="quarter" idx="16"/>
          </p:nvPr>
        </p:nvSpPr>
        <p:spPr>
          <a:xfrm>
            <a:off x="5344917" y="1981199"/>
            <a:ext cx="2199659" cy="576264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  <a:buClrTx/>
              <a:buFontTx/>
              <a:defRPr sz="2400" i="0">
                <a:solidFill>
                  <a:srgbClr val="8AD0D6"/>
                </a:solidFill>
              </a:defRPr>
            </a:pPr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sz="quarter" idx="17"/>
          </p:nvPr>
        </p:nvSpPr>
        <p:spPr>
          <a:xfrm>
            <a:off x="5344917" y="2667000"/>
            <a:ext cx="2199659" cy="35893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ClrTx/>
              <a:buFontTx/>
              <a:defRPr sz="1400" i="0"/>
            </a:pPr>
            <a:endParaRPr/>
          </a:p>
        </p:txBody>
      </p:sp>
      <p:sp>
        <p:nvSpPr>
          <p:cNvPr id="145" name="Shape 145"/>
          <p:cNvSpPr/>
          <p:nvPr/>
        </p:nvSpPr>
        <p:spPr>
          <a:xfrm flipH="1">
            <a:off x="2795334" y="2133600"/>
            <a:ext cx="1" cy="3962401"/>
          </a:xfrm>
          <a:prstGeom prst="line">
            <a:avLst/>
          </a:prstGeom>
          <a:ln w="12700" cap="rnd">
            <a:solidFill>
              <a:srgbClr val="8AD0D6">
                <a:alpha val="40000"/>
              </a:srgbClr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Shape 146"/>
          <p:cNvSpPr/>
          <p:nvPr/>
        </p:nvSpPr>
        <p:spPr>
          <a:xfrm flipH="1">
            <a:off x="5223030" y="2133600"/>
            <a:ext cx="1" cy="3966883"/>
          </a:xfrm>
          <a:prstGeom prst="line">
            <a:avLst/>
          </a:prstGeom>
          <a:ln w="12700" cap="rnd">
            <a:solidFill>
              <a:srgbClr val="8AD0D6">
                <a:alpha val="40000"/>
              </a:srgbClr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7" name="Shape 1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484709" y="452718"/>
            <a:ext cx="7055382" cy="140053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xfrm>
            <a:off x="489475" y="4250949"/>
            <a:ext cx="2205613" cy="57626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b"/>
          <a:lstStyle>
            <a:lvl1pPr>
              <a:lnSpc>
                <a:spcPct val="100000"/>
              </a:lnSpc>
              <a:buClrTx/>
              <a:buFontTx/>
              <a:defRPr sz="2400" i="0">
                <a:solidFill>
                  <a:srgbClr val="8AD0D6"/>
                </a:solidFill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156" name="Shape 156"/>
          <p:cNvSpPr>
            <a:spLocks noGrp="1"/>
          </p:cNvSpPr>
          <p:nvPr>
            <p:ph type="pic" sz="quarter" idx="13"/>
          </p:nvPr>
        </p:nvSpPr>
        <p:spPr>
          <a:xfrm>
            <a:off x="489474" y="2209800"/>
            <a:ext cx="2205614" cy="1524000"/>
          </a:xfrm>
          <a:prstGeom prst="rect">
            <a:avLst/>
          </a:prstGeom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4"/>
          </p:nvPr>
        </p:nvSpPr>
        <p:spPr>
          <a:xfrm>
            <a:off x="489474" y="4827211"/>
            <a:ext cx="2205614" cy="65919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ClrTx/>
              <a:buFontTx/>
              <a:defRPr sz="1400" i="0"/>
            </a:pPr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body" sz="quarter" idx="15"/>
          </p:nvPr>
        </p:nvSpPr>
        <p:spPr>
          <a:xfrm>
            <a:off x="2917792" y="4250949"/>
            <a:ext cx="2198467" cy="576263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  <a:buClrTx/>
              <a:buFontTx/>
              <a:defRPr sz="2400" i="0">
                <a:solidFill>
                  <a:srgbClr val="8AD0D6"/>
                </a:solidFill>
              </a:defRPr>
            </a:pPr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pic" sz="quarter" idx="16"/>
          </p:nvPr>
        </p:nvSpPr>
        <p:spPr>
          <a:xfrm>
            <a:off x="2917791" y="2209800"/>
            <a:ext cx="2198467" cy="1524000"/>
          </a:xfrm>
          <a:prstGeom prst="rect">
            <a:avLst/>
          </a:prstGeom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body" sz="quarter" idx="17"/>
          </p:nvPr>
        </p:nvSpPr>
        <p:spPr>
          <a:xfrm>
            <a:off x="2916776" y="4827211"/>
            <a:ext cx="2201379" cy="65919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ClrTx/>
              <a:buFontTx/>
              <a:defRPr sz="1400" i="0"/>
            </a:pPr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body" sz="quarter" idx="18"/>
          </p:nvPr>
        </p:nvSpPr>
        <p:spPr>
          <a:xfrm>
            <a:off x="5344917" y="4250949"/>
            <a:ext cx="2199659" cy="576263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  <a:buClrTx/>
              <a:buFontTx/>
              <a:defRPr sz="2400" i="0">
                <a:solidFill>
                  <a:srgbClr val="8AD0D6"/>
                </a:solidFill>
              </a:defRPr>
            </a:pPr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pic" sz="quarter" idx="19"/>
          </p:nvPr>
        </p:nvSpPr>
        <p:spPr>
          <a:xfrm>
            <a:off x="5344916" y="2209800"/>
            <a:ext cx="2199658" cy="1524000"/>
          </a:xfrm>
          <a:prstGeom prst="rect">
            <a:avLst/>
          </a:prstGeom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3" name="Shape 163"/>
          <p:cNvSpPr>
            <a:spLocks noGrp="1"/>
          </p:cNvSpPr>
          <p:nvPr>
            <p:ph type="body" sz="quarter" idx="20"/>
          </p:nvPr>
        </p:nvSpPr>
        <p:spPr>
          <a:xfrm>
            <a:off x="5344824" y="4827208"/>
            <a:ext cx="2202572" cy="65919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ClrTx/>
              <a:buFontTx/>
              <a:defRPr sz="1400" i="0"/>
            </a:pPr>
            <a:endParaRPr/>
          </a:p>
        </p:txBody>
      </p:sp>
      <p:sp>
        <p:nvSpPr>
          <p:cNvPr id="164" name="Shape 164"/>
          <p:cNvSpPr/>
          <p:nvPr/>
        </p:nvSpPr>
        <p:spPr>
          <a:xfrm flipH="1">
            <a:off x="2795334" y="2133600"/>
            <a:ext cx="1" cy="3962401"/>
          </a:xfrm>
          <a:prstGeom prst="line">
            <a:avLst/>
          </a:prstGeom>
          <a:ln w="12700" cap="rnd">
            <a:solidFill>
              <a:srgbClr val="8AD0D6">
                <a:alpha val="40000"/>
              </a:srgbClr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Shape 165"/>
          <p:cNvSpPr/>
          <p:nvPr/>
        </p:nvSpPr>
        <p:spPr>
          <a:xfrm flipH="1">
            <a:off x="5223030" y="2133600"/>
            <a:ext cx="1" cy="3966883"/>
          </a:xfrm>
          <a:prstGeom prst="line">
            <a:avLst/>
          </a:prstGeom>
          <a:ln w="12700" cap="rnd">
            <a:solidFill>
              <a:srgbClr val="8AD0D6">
                <a:alpha val="40000"/>
              </a:srgbClr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xfrm>
            <a:off x="484709" y="452718"/>
            <a:ext cx="7055382" cy="140053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174" name="Shape 174"/>
          <p:cNvSpPr>
            <a:spLocks noGrp="1"/>
          </p:cNvSpPr>
          <p:nvPr>
            <p:ph type="body" idx="1"/>
          </p:nvPr>
        </p:nvSpPr>
        <p:spPr>
          <a:xfrm>
            <a:off x="827699" y="2052925"/>
            <a:ext cx="6711655" cy="419548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75" name="Shape 1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6229782" y="430214"/>
            <a:ext cx="1314794" cy="582612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b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183" name="Shape 183"/>
          <p:cNvSpPr>
            <a:spLocks noGrp="1"/>
          </p:cNvSpPr>
          <p:nvPr>
            <p:ph type="body" idx="1"/>
          </p:nvPr>
        </p:nvSpPr>
        <p:spPr>
          <a:xfrm>
            <a:off x="489475" y="773204"/>
            <a:ext cx="5568813" cy="548313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8" cy="191564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t>Click to edit Master title style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sz="quarter" idx="1"/>
          </p:nvPr>
        </p:nvSpPr>
        <p:spPr>
          <a:xfrm>
            <a:off x="866441" y="4777380"/>
            <a:ext cx="6620969" cy="8604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100000"/>
              </a:lnSpc>
              <a:buClrTx/>
              <a:buFontTx/>
              <a:defRPr sz="2000" i="0" cap="all">
                <a:solidFill>
                  <a:srgbClr val="8AD0D6"/>
                </a:solidFill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484709" y="452718"/>
            <a:ext cx="7055382" cy="140053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sz="half" idx="1"/>
          </p:nvPr>
        </p:nvSpPr>
        <p:spPr>
          <a:xfrm>
            <a:off x="827699" y="2060575"/>
            <a:ext cx="3298114" cy="4195764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100000"/>
              </a:lnSpc>
              <a:defRPr sz="1800" i="0"/>
            </a:lvl1pPr>
            <a:lvl2pPr>
              <a:lnSpc>
                <a:spcPct val="100000"/>
              </a:lnSpc>
              <a:defRPr sz="1800" i="0"/>
            </a:lvl2pPr>
            <a:lvl3pPr>
              <a:lnSpc>
                <a:spcPct val="100000"/>
              </a:lnSpc>
              <a:defRPr sz="1800" i="0"/>
            </a:lvl3pPr>
            <a:lvl4pPr>
              <a:lnSpc>
                <a:spcPct val="100000"/>
              </a:lnSpc>
              <a:defRPr sz="1800" i="0"/>
            </a:lvl4pPr>
            <a:lvl5pPr>
              <a:lnSpc>
                <a:spcPct val="100000"/>
              </a:lnSpc>
              <a:defRPr sz="1800" i="0"/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484709" y="452718"/>
            <a:ext cx="7055382" cy="140053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827699" y="1905000"/>
            <a:ext cx="3298113" cy="57626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b"/>
          <a:lstStyle>
            <a:lvl1pPr>
              <a:lnSpc>
                <a:spcPct val="100000"/>
              </a:lnSpc>
              <a:buClrTx/>
              <a:buFontTx/>
              <a:defRPr sz="2400" i="0">
                <a:solidFill>
                  <a:srgbClr val="8AD0D6"/>
                </a:solidFill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sz="quarter" idx="13"/>
          </p:nvPr>
        </p:nvSpPr>
        <p:spPr>
          <a:xfrm>
            <a:off x="4241975" y="1904999"/>
            <a:ext cx="3298114" cy="576264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  <a:buClrTx/>
              <a:buFontTx/>
              <a:defRPr sz="2400" i="0">
                <a:solidFill>
                  <a:srgbClr val="8AD0D6"/>
                </a:solidFill>
              </a:defRPr>
            </a:pPr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484709" y="452718"/>
            <a:ext cx="7055382" cy="140053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3" cy="14478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t>Click to edit Master title style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sz="half" idx="1"/>
          </p:nvPr>
        </p:nvSpPr>
        <p:spPr>
          <a:xfrm>
            <a:off x="3589397" y="1447800"/>
            <a:ext cx="3898014" cy="4572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ctr"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80" name="Shape 80"/>
          <p:cNvSpPr>
            <a:spLocks noGrp="1"/>
          </p:cNvSpPr>
          <p:nvPr>
            <p:ph type="body" sz="quarter" idx="13"/>
          </p:nvPr>
        </p:nvSpPr>
        <p:spPr>
          <a:xfrm>
            <a:off x="866440" y="3129281"/>
            <a:ext cx="2551464" cy="28956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ClrTx/>
              <a:buFontTx/>
              <a:defRPr sz="1400" i="0"/>
            </a:pPr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865655" y="1854192"/>
            <a:ext cx="3820676" cy="157480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t>Click to edit Master title style</a:t>
            </a:r>
          </a:p>
        </p:txBody>
      </p:sp>
      <p:sp>
        <p:nvSpPr>
          <p:cNvPr id="89" name="Shape 89"/>
          <p:cNvSpPr>
            <a:spLocks noGrp="1"/>
          </p:cNvSpPr>
          <p:nvPr>
            <p:ph type="pic" sz="quarter" idx="13"/>
          </p:nvPr>
        </p:nvSpPr>
        <p:spPr>
          <a:xfrm>
            <a:off x="5213517" y="1143000"/>
            <a:ext cx="2400926" cy="4572000"/>
          </a:xfrm>
          <a:prstGeom prst="rect">
            <a:avLst/>
          </a:prstGeom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body" sz="quarter" idx="1"/>
          </p:nvPr>
        </p:nvSpPr>
        <p:spPr>
          <a:xfrm>
            <a:off x="866441" y="3657600"/>
            <a:ext cx="3814729" cy="1371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100000"/>
              </a:lnSpc>
              <a:buClrTx/>
              <a:buFontTx/>
              <a:defRPr sz="1400" i="0"/>
            </a:lvl1pPr>
          </a:lstStyle>
          <a:p>
            <a:r>
              <a:t>Click to edit Master text styles</a:t>
            </a:r>
          </a:p>
        </p:txBody>
      </p:sp>
      <p:sp>
        <p:nvSpPr>
          <p:cNvPr id="91" name="Shape 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866443" y="4800586"/>
            <a:ext cx="6620968" cy="5667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t>Click to edit Master title style</a:t>
            </a:r>
          </a:p>
        </p:txBody>
      </p:sp>
      <p:sp>
        <p:nvSpPr>
          <p:cNvPr id="99" name="Shape 99"/>
          <p:cNvSpPr>
            <a:spLocks noGrp="1"/>
          </p:cNvSpPr>
          <p:nvPr>
            <p:ph type="pic" sz="half" idx="13"/>
          </p:nvPr>
        </p:nvSpPr>
        <p:spPr>
          <a:xfrm>
            <a:off x="866441" y="685799"/>
            <a:ext cx="6620969" cy="3640668"/>
          </a:xfrm>
          <a:prstGeom prst="rect">
            <a:avLst/>
          </a:prstGeom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body" sz="quarter" idx="1"/>
          </p:nvPr>
        </p:nvSpPr>
        <p:spPr>
          <a:xfrm>
            <a:off x="866443" y="5367325"/>
            <a:ext cx="6620966" cy="49371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100000"/>
              </a:lnSpc>
              <a:buClrTx/>
              <a:buFontTx/>
              <a:defRPr sz="1200" i="0"/>
            </a:lvl1pPr>
          </a:lstStyle>
          <a:p>
            <a:r>
              <a:t>Click to edit Master text styles</a:t>
            </a:r>
          </a:p>
        </p:txBody>
      </p:sp>
      <p:sp>
        <p:nvSpPr>
          <p:cNvPr id="101" name="Shape 1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6299432" y="1676400"/>
            <a:ext cx="2819401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5689832" y="-457201"/>
            <a:ext cx="1600201" cy="1600201"/>
          </a:xfrm>
          <a:prstGeom prst="ellipse">
            <a:avLst/>
          </a:prstGeom>
          <a:gradFill>
            <a:gsLst>
              <a:gs pos="0">
                <a:srgbClr val="50B9C1">
                  <a:alpha val="14000"/>
                </a:srgbClr>
              </a:gs>
              <a:gs pos="36000">
                <a:srgbClr val="50B9C1">
                  <a:alpha val="7000"/>
                </a:srgbClr>
              </a:gs>
              <a:gs pos="73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4"/>
          <p:cNvSpPr/>
          <p:nvPr/>
        </p:nvSpPr>
        <p:spPr>
          <a:xfrm>
            <a:off x="6299432" y="6096000"/>
            <a:ext cx="990601" cy="990600"/>
          </a:xfrm>
          <a:prstGeom prst="ellipse">
            <a:avLst/>
          </a:prstGeom>
          <a:gradFill>
            <a:gsLst>
              <a:gs pos="0">
                <a:srgbClr val="50B9C1">
                  <a:alpha val="9000"/>
                </a:srgbClr>
              </a:gs>
              <a:gs pos="36000">
                <a:srgbClr val="50B9C1">
                  <a:alpha val="5000"/>
                </a:srgbClr>
              </a:gs>
              <a:gs pos="66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Shape 5"/>
          <p:cNvSpPr/>
          <p:nvPr/>
        </p:nvSpPr>
        <p:spPr>
          <a:xfrm>
            <a:off x="-153988" y="2666999"/>
            <a:ext cx="4191001" cy="4191001"/>
          </a:xfrm>
          <a:prstGeom prst="ellipse">
            <a:avLst/>
          </a:prstGeom>
          <a:gradFill>
            <a:gsLst>
              <a:gs pos="0">
                <a:srgbClr val="50B9C1">
                  <a:alpha val="11000"/>
                </a:srgbClr>
              </a:gs>
              <a:gs pos="36000">
                <a:srgbClr val="50B9C1">
                  <a:alpha val="10000"/>
                </a:srgbClr>
              </a:gs>
              <a:gs pos="75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 6"/>
          <p:cNvSpPr/>
          <p:nvPr/>
        </p:nvSpPr>
        <p:spPr>
          <a:xfrm>
            <a:off x="-839788" y="2895600"/>
            <a:ext cx="2362201" cy="2362200"/>
          </a:xfrm>
          <a:prstGeom prst="ellipse">
            <a:avLst/>
          </a:prstGeom>
          <a:gradFill>
            <a:gsLst>
              <a:gs pos="0">
                <a:srgbClr val="50B9C1">
                  <a:alpha val="8000"/>
                </a:srgbClr>
              </a:gs>
              <a:gs pos="36000">
                <a:srgbClr val="50B9C1">
                  <a:alpha val="8000"/>
                </a:srgbClr>
              </a:gs>
              <a:gs pos="72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Shape 7"/>
          <p:cNvSpPr/>
          <p:nvPr/>
        </p:nvSpPr>
        <p:spPr>
          <a:xfrm>
            <a:off x="7745644" y="0"/>
            <a:ext cx="685801" cy="109945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25564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/>
          <a:p>
            <a:endParaRPr/>
          </a:p>
        </p:txBody>
      </p:sp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7831694" y="540183"/>
            <a:ext cx="498288" cy="5232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med"/>
  <p:txStyles>
    <p:titleStyle>
      <a:lvl1pPr marL="0" marR="0" indent="0" algn="l" defTabSz="4572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EBEBEB"/>
          </a:solidFill>
          <a:uFillTx/>
          <a:latin typeface="+mn-lt"/>
          <a:ea typeface="+mn-ea"/>
          <a:cs typeface="+mn-cs"/>
          <a:sym typeface="Century Gothic"/>
        </a:defRPr>
      </a:lvl9pPr>
    </p:titleStyle>
    <p:bodyStyle>
      <a:lvl1pPr marL="0" marR="0" indent="0" algn="l" defTabSz="457206" rtl="0" latinLnBrk="0">
        <a:lnSpc>
          <a:spcPct val="200000"/>
        </a:lnSpc>
        <a:spcBef>
          <a:spcPts val="1000"/>
        </a:spcBef>
        <a:spcAft>
          <a:spcPts val="0"/>
        </a:spcAft>
        <a:buClr>
          <a:srgbClr val="8AD0D6"/>
        </a:buClr>
        <a:buSzTx/>
        <a:buFont typeface="Wingdings 3"/>
        <a:buNone/>
        <a:tabLst/>
        <a:defRPr sz="2200" b="0" i="1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7" algn="l" defTabSz="457206" rtl="0" latinLnBrk="0">
        <a:lnSpc>
          <a:spcPct val="200000"/>
        </a:lnSpc>
        <a:spcBef>
          <a:spcPts val="1000"/>
        </a:spcBef>
        <a:spcAft>
          <a:spcPts val="0"/>
        </a:spcAft>
        <a:buClr>
          <a:srgbClr val="8AD0D6"/>
        </a:buClr>
        <a:buSzTx/>
        <a:buFont typeface="Wingdings 3"/>
        <a:buNone/>
        <a:tabLst/>
        <a:defRPr sz="2200" b="0" i="1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15" algn="l" defTabSz="457206" rtl="0" latinLnBrk="0">
        <a:lnSpc>
          <a:spcPct val="200000"/>
        </a:lnSpc>
        <a:spcBef>
          <a:spcPts val="1000"/>
        </a:spcBef>
        <a:spcAft>
          <a:spcPts val="0"/>
        </a:spcAft>
        <a:buClr>
          <a:srgbClr val="8AD0D6"/>
        </a:buClr>
        <a:buSzTx/>
        <a:buFont typeface="Wingdings 3"/>
        <a:buNone/>
        <a:tabLst/>
        <a:defRPr sz="2200" b="0" i="1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23" algn="l" defTabSz="457206" rtl="0" latinLnBrk="0">
        <a:lnSpc>
          <a:spcPct val="200000"/>
        </a:lnSpc>
        <a:spcBef>
          <a:spcPts val="1000"/>
        </a:spcBef>
        <a:spcAft>
          <a:spcPts val="0"/>
        </a:spcAft>
        <a:buClr>
          <a:srgbClr val="8AD0D6"/>
        </a:buClr>
        <a:buSzTx/>
        <a:buFont typeface="Wingdings 3"/>
        <a:buNone/>
        <a:tabLst/>
        <a:defRPr sz="2200" b="0" i="1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29" algn="l" defTabSz="457206" rtl="0" latinLnBrk="0">
        <a:lnSpc>
          <a:spcPct val="200000"/>
        </a:lnSpc>
        <a:spcBef>
          <a:spcPts val="1000"/>
        </a:spcBef>
        <a:spcAft>
          <a:spcPts val="0"/>
        </a:spcAft>
        <a:buClr>
          <a:srgbClr val="8AD0D6"/>
        </a:buClr>
        <a:buSzTx/>
        <a:buFont typeface="Wingdings 3"/>
        <a:buNone/>
        <a:tabLst/>
        <a:defRPr sz="2200" b="0" i="1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37" algn="l" defTabSz="457206" rtl="0" latinLnBrk="0">
        <a:lnSpc>
          <a:spcPct val="200000"/>
        </a:lnSpc>
        <a:spcBef>
          <a:spcPts val="1000"/>
        </a:spcBef>
        <a:spcAft>
          <a:spcPts val="0"/>
        </a:spcAft>
        <a:buClr>
          <a:srgbClr val="8AD0D6"/>
        </a:buClr>
        <a:buSzTx/>
        <a:buFont typeface="Wingdings 3"/>
        <a:buNone/>
        <a:tabLst/>
        <a:defRPr sz="2200" b="0" i="1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44" algn="l" defTabSz="457206" rtl="0" latinLnBrk="0">
        <a:lnSpc>
          <a:spcPct val="200000"/>
        </a:lnSpc>
        <a:spcBef>
          <a:spcPts val="1000"/>
        </a:spcBef>
        <a:spcAft>
          <a:spcPts val="0"/>
        </a:spcAft>
        <a:buClr>
          <a:srgbClr val="8AD0D6"/>
        </a:buClr>
        <a:buSzTx/>
        <a:buFont typeface="Wingdings 3"/>
        <a:buNone/>
        <a:tabLst/>
        <a:defRPr sz="2200" b="0" i="1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52" algn="l" defTabSz="457206" rtl="0" latinLnBrk="0">
        <a:lnSpc>
          <a:spcPct val="200000"/>
        </a:lnSpc>
        <a:spcBef>
          <a:spcPts val="1000"/>
        </a:spcBef>
        <a:spcAft>
          <a:spcPts val="0"/>
        </a:spcAft>
        <a:buClr>
          <a:srgbClr val="8AD0D6"/>
        </a:buClr>
        <a:buSzTx/>
        <a:buFont typeface="Wingdings 3"/>
        <a:buNone/>
        <a:tabLst/>
        <a:defRPr sz="2200" b="0" i="1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60" algn="l" defTabSz="457206" rtl="0" latinLnBrk="0">
        <a:lnSpc>
          <a:spcPct val="200000"/>
        </a:lnSpc>
        <a:spcBef>
          <a:spcPts val="1000"/>
        </a:spcBef>
        <a:spcAft>
          <a:spcPts val="0"/>
        </a:spcAft>
        <a:buClr>
          <a:srgbClr val="8AD0D6"/>
        </a:buClr>
        <a:buSzTx/>
        <a:buFont typeface="Wingdings 3"/>
        <a:buNone/>
        <a:tabLst/>
        <a:defRPr sz="2200" b="0" i="1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JgXfL0" TargetMode="Externa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303492" y="420740"/>
            <a:ext cx="5439648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en-US" sz="4000" b="1" dirty="0"/>
              <a:t>Peer </a:t>
            </a:r>
            <a:r>
              <a:rPr lang="en-US" sz="4000" b="1" dirty="0" smtClean="0"/>
              <a:t>Mentoring at</a:t>
            </a:r>
            <a:endParaRPr lang="en-US" sz="4000" b="1" dirty="0"/>
          </a:p>
          <a:p>
            <a:r>
              <a:rPr lang="en-US" sz="4000" b="1" dirty="0" smtClean="0"/>
              <a:t>Grossmont College</a:t>
            </a:r>
            <a:endParaRPr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83573" y="1040854"/>
            <a:ext cx="6356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3492" y="2001190"/>
            <a:ext cx="592866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endParaRPr lang="en-US" dirty="0">
              <a:solidFill>
                <a:schemeClr val="bg1"/>
              </a:solidFill>
            </a:endParaRP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What is peer mentoring?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Getting new students involved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Recruiting peer mentors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Peer mentor </a:t>
            </a:r>
            <a:r>
              <a:rPr lang="en-US" sz="2400" dirty="0">
                <a:solidFill>
                  <a:schemeClr val="bg1"/>
                </a:solidFill>
              </a:rPr>
              <a:t>t</a:t>
            </a:r>
            <a:r>
              <a:rPr lang="en-US" sz="2400" dirty="0" smtClean="0">
                <a:solidFill>
                  <a:schemeClr val="bg1"/>
                </a:solidFill>
              </a:rPr>
              <a:t>raining</a:t>
            </a:r>
          </a:p>
          <a:p>
            <a:pPr lvl="0" fontAlgn="base"/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039" y="479149"/>
            <a:ext cx="1625271" cy="9989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993" y="3539839"/>
            <a:ext cx="4143737" cy="310780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Rectangle 8"/>
          <p:cNvSpPr/>
          <p:nvPr/>
        </p:nvSpPr>
        <p:spPr>
          <a:xfrm>
            <a:off x="387752" y="53281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Peer Mentoring Funded through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Title V: </a:t>
            </a:r>
            <a:r>
              <a:rPr lang="en-US" b="1" i="1" dirty="0">
                <a:solidFill>
                  <a:schemeClr val="bg1"/>
                </a:solidFill>
              </a:rPr>
              <a:t>Via </a:t>
            </a:r>
            <a:r>
              <a:rPr lang="en-US" b="1" i="1" dirty="0" err="1">
                <a:solidFill>
                  <a:schemeClr val="bg1"/>
                </a:solidFill>
              </a:rPr>
              <a:t>Rápida</a:t>
            </a:r>
            <a:r>
              <a:rPr lang="en-US" b="1" dirty="0">
                <a:solidFill>
                  <a:schemeClr val="bg1"/>
                </a:solidFill>
              </a:rPr>
              <a:t>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77104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/>
          </p:cNvSpPr>
          <p:nvPr>
            <p:ph type="ctrTitle"/>
          </p:nvPr>
        </p:nvSpPr>
        <p:spPr>
          <a:xfrm>
            <a:off x="6734361" y="3920371"/>
            <a:ext cx="2291340" cy="49136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100"/>
            </a:pPr>
            <a:r>
              <a:rPr sz="1050" dirty="0"/>
              <a:t>Peer Mentoring Funded through </a:t>
            </a:r>
            <a:br>
              <a:rPr sz="1050" dirty="0"/>
            </a:br>
            <a:r>
              <a:rPr sz="1050" dirty="0"/>
              <a:t>Title V: </a:t>
            </a:r>
            <a:r>
              <a:rPr sz="1050" b="1" i="1" dirty="0">
                <a:solidFill>
                  <a:srgbClr val="FFFFFF"/>
                </a:solidFill>
              </a:rPr>
              <a:t>Via </a:t>
            </a:r>
            <a:r>
              <a:rPr sz="1050" b="1" i="1" dirty="0" err="1">
                <a:solidFill>
                  <a:srgbClr val="FFFFFF"/>
                </a:solidFill>
              </a:rPr>
              <a:t>Rápida</a:t>
            </a:r>
            <a:r>
              <a:rPr sz="1050" b="1" dirty="0">
                <a:solidFill>
                  <a:srgbClr val="FFFFFF"/>
                </a:solidFill>
              </a:rPr>
              <a:t>!</a:t>
            </a:r>
          </a:p>
        </p:txBody>
      </p:sp>
      <p:sp>
        <p:nvSpPr>
          <p:cNvPr id="209" name="Shape 209"/>
          <p:cNvSpPr/>
          <p:nvPr/>
        </p:nvSpPr>
        <p:spPr>
          <a:xfrm>
            <a:off x="83573" y="295867"/>
            <a:ext cx="5439648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en-US" sz="4000" b="1" dirty="0" smtClean="0"/>
              <a:t>Want to succeed at </a:t>
            </a:r>
          </a:p>
          <a:p>
            <a:r>
              <a:rPr lang="en-US" sz="4000" b="1" dirty="0" smtClean="0"/>
              <a:t>Grossmont College?</a:t>
            </a:r>
            <a:endParaRPr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83573" y="1040854"/>
            <a:ext cx="63565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New students are matched with peers to work on making their first semester a successful one.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044" y="1942011"/>
            <a:ext cx="467397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endParaRPr lang="en-US" b="1" dirty="0" smtClean="0">
              <a:solidFill>
                <a:schemeClr val="bg1"/>
              </a:solidFill>
            </a:endParaRPr>
          </a:p>
          <a:p>
            <a:pPr lvl="0" fontAlgn="base"/>
            <a:r>
              <a:rPr lang="en-US" b="1" dirty="0" smtClean="0">
                <a:solidFill>
                  <a:schemeClr val="bg1"/>
                </a:solidFill>
              </a:rPr>
              <a:t>A peer mentor will….</a:t>
            </a:r>
          </a:p>
          <a:p>
            <a:pPr lvl="0" fontAlgn="base"/>
            <a:endParaRPr lang="en-US" dirty="0">
              <a:solidFill>
                <a:schemeClr val="bg1"/>
              </a:solidFill>
            </a:endParaRP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Introduce you to the campus and to other students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Show you how to access and use resources on campus</a:t>
            </a:r>
          </a:p>
          <a:p>
            <a:pPr lvl="0" fontAlgn="base"/>
            <a:endParaRPr lang="en-US" dirty="0" smtClean="0">
              <a:solidFill>
                <a:schemeClr val="bg1"/>
              </a:solidFill>
            </a:endParaRP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Listen to personal problems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Help you with </a:t>
            </a:r>
            <a:r>
              <a:rPr lang="en-US" dirty="0" smtClean="0">
                <a:solidFill>
                  <a:schemeClr val="bg1"/>
                </a:solidFill>
              </a:rPr>
              <a:t>time management and study skills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Share their knowledge to prepare you for your journey at Grossmont College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361" y="1136768"/>
            <a:ext cx="2183495" cy="2911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5614215" y="4590772"/>
            <a:ext cx="3303641" cy="19851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Sign up today!</a:t>
            </a:r>
          </a:p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chemeClr val="bg1"/>
                </a:solidFill>
              </a:rPr>
              <a:t>Go to </a:t>
            </a:r>
            <a:r>
              <a:rPr lang="en-US" b="1" u="sng" dirty="0" smtClean="0">
                <a:solidFill>
                  <a:schemeClr val="bg1"/>
                </a:solidFill>
                <a:hlinkClick r:id="rId3"/>
              </a:rPr>
              <a:t>https</a:t>
            </a:r>
            <a:r>
              <a:rPr lang="en-US" b="1" u="sng" dirty="0">
                <a:solidFill>
                  <a:schemeClr val="bg1"/>
                </a:solidFill>
                <a:hlinkClick r:id="rId3"/>
              </a:rPr>
              <a:t>://</a:t>
            </a:r>
            <a:r>
              <a:rPr lang="en-US" b="1" u="sng" dirty="0" smtClean="0">
                <a:solidFill>
                  <a:schemeClr val="bg1"/>
                </a:solidFill>
                <a:hlinkClick r:id="rId3"/>
              </a:rPr>
              <a:t>goo.gl/JgXfL0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or text </a:t>
            </a:r>
            <a:r>
              <a:rPr lang="en-US" b="1" dirty="0">
                <a:solidFill>
                  <a:schemeClr val="bg1"/>
                </a:solidFill>
              </a:rPr>
              <a:t>81010</a:t>
            </a:r>
            <a:r>
              <a:rPr lang="en-US" b="1" dirty="0" smtClean="0">
                <a:solidFill>
                  <a:schemeClr val="bg1"/>
                </a:solidFill>
              </a:rPr>
              <a:t> with message @</a:t>
            </a:r>
            <a:r>
              <a:rPr lang="en-US" b="1" dirty="0" err="1" smtClean="0">
                <a:solidFill>
                  <a:schemeClr val="bg1"/>
                </a:solidFill>
              </a:rPr>
              <a:t>viarapida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647" y="166632"/>
            <a:ext cx="1287054" cy="79109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83572" y="295867"/>
            <a:ext cx="635655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en-US" sz="4000" b="1" dirty="0" smtClean="0"/>
              <a:t>Recruiting Peer Mentors</a:t>
            </a:r>
            <a:endParaRPr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83573" y="1040854"/>
            <a:ext cx="5368103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Faculty and Staff </a:t>
            </a:r>
            <a:r>
              <a:rPr lang="en-US" dirty="0" smtClean="0">
                <a:solidFill>
                  <a:schemeClr val="bg1"/>
                </a:solidFill>
              </a:rPr>
              <a:t>Recommendation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Job Description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Interviews Week 10 of the semester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Hiring for Spring 2018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u="sng" dirty="0" smtClean="0">
                <a:solidFill>
                  <a:schemeClr val="bg1"/>
                </a:solidFill>
              </a:rPr>
              <a:t>Contact:</a:t>
            </a:r>
          </a:p>
          <a:p>
            <a:endParaRPr lang="en-US" u="sng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irene.palacios@gcccd.edu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phone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chemeClr val="bg1"/>
                </a:solidFill>
              </a:rPr>
              <a:t>619-644-7834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Office</a:t>
            </a:r>
            <a:r>
              <a:rPr lang="en-US" dirty="0">
                <a:solidFill>
                  <a:schemeClr val="bg1"/>
                </a:solidFill>
              </a:rPr>
              <a:t>: 10-102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044" y="1942011"/>
            <a:ext cx="4673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endParaRPr lang="en-US" b="1" dirty="0" smtClean="0">
              <a:solidFill>
                <a:schemeClr val="bg1"/>
              </a:solidFill>
            </a:endParaRPr>
          </a:p>
          <a:p>
            <a:pPr lvl="0" fontAlgn="base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647" y="166632"/>
            <a:ext cx="1287054" cy="791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043" y="1128211"/>
            <a:ext cx="3086280" cy="548672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7567281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83573" y="295867"/>
            <a:ext cx="5439648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en-US" sz="4000" b="1" dirty="0" smtClean="0"/>
              <a:t>Peer Mentoring Training</a:t>
            </a:r>
            <a:endParaRPr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229068" y="1979572"/>
            <a:ext cx="396096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Two to three weeks before the start of classes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Team building activities, learning about student services, mentoring logistics and strategies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Assigned mentees one week before classes begin then continues up to week 4 depending on availability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647" y="166632"/>
            <a:ext cx="1287054" cy="7910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270" y="3263169"/>
            <a:ext cx="4676431" cy="350732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8418545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677119" y="350205"/>
            <a:ext cx="5439648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en-US" sz="4000" b="1" dirty="0" smtClean="0"/>
              <a:t>Questions? </a:t>
            </a:r>
            <a:endParaRPr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83573" y="1040854"/>
            <a:ext cx="63565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647" y="166632"/>
            <a:ext cx="1287054" cy="791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669" y="3557189"/>
            <a:ext cx="4176032" cy="313202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Rectangle 6"/>
          <p:cNvSpPr/>
          <p:nvPr/>
        </p:nvSpPr>
        <p:spPr>
          <a:xfrm>
            <a:off x="677119" y="1964184"/>
            <a:ext cx="4572000" cy="33424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Irene Palacios </a:t>
            </a:r>
            <a:r>
              <a:rPr lang="en-US" sz="2400" dirty="0">
                <a:solidFill>
                  <a:schemeClr val="bg1"/>
                </a:solidFill>
              </a:rPr>
              <a:t>– Peer Mentor  and Embedded Tutor Coordinator 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defRPr b="1"/>
            </a:pPr>
            <a:r>
              <a:rPr lang="en-US" sz="2400" u="sng" dirty="0">
                <a:solidFill>
                  <a:schemeClr val="bg1"/>
                </a:solidFill>
              </a:rPr>
              <a:t>Contact Information:</a:t>
            </a:r>
          </a:p>
          <a:p>
            <a:pPr>
              <a:lnSpc>
                <a:spcPct val="120000"/>
              </a:lnSpc>
              <a:defRPr b="1"/>
            </a:pPr>
            <a:r>
              <a:rPr lang="en-US" sz="2400" dirty="0">
                <a:solidFill>
                  <a:schemeClr val="bg1"/>
                </a:solidFill>
              </a:rPr>
              <a:t>Office: 10-102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defRPr b="1"/>
            </a:pPr>
            <a:r>
              <a:rPr lang="en-US" sz="2400" dirty="0">
                <a:solidFill>
                  <a:schemeClr val="bg1"/>
                </a:solidFill>
              </a:rPr>
              <a:t>Phone: 619-644-7834</a:t>
            </a:r>
          </a:p>
          <a:p>
            <a:pPr>
              <a:lnSpc>
                <a:spcPct val="120000"/>
              </a:lnSpc>
              <a:defRPr b="1"/>
            </a:pPr>
            <a:r>
              <a:rPr lang="en-US" sz="2400" dirty="0">
                <a:solidFill>
                  <a:schemeClr val="bg1"/>
                </a:solidFill>
              </a:rPr>
              <a:t>irene.palacios@gcccd.edu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5393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0000FF"/>
      </a:hlink>
      <a:folHlink>
        <a:srgbClr val="FF00FF"/>
      </a:folHlink>
    </a:clrScheme>
    <a:fontScheme name="Ion">
      <a:majorFont>
        <a:latin typeface="Helvetica"/>
        <a:ea typeface="Helvetica"/>
        <a:cs typeface="Helvetica"/>
      </a:majorFont>
      <a:minorFont>
        <a:latin typeface="Century Gothic"/>
        <a:ea typeface="Century Gothic"/>
        <a:cs typeface="Century Gothic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0000FF"/>
      </a:hlink>
      <a:folHlink>
        <a:srgbClr val="FF00FF"/>
      </a:folHlink>
    </a:clrScheme>
    <a:fontScheme name="Ion">
      <a:majorFont>
        <a:latin typeface="Helvetica"/>
        <a:ea typeface="Helvetica"/>
        <a:cs typeface="Helvetica"/>
      </a:majorFont>
      <a:minorFont>
        <a:latin typeface="Century Gothic"/>
        <a:ea typeface="Century Gothic"/>
        <a:cs typeface="Century Gothic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177</Words>
  <Application>Microsoft Office PowerPoint</Application>
  <PresentationFormat>On-screen Show (4:3)</PresentationFormat>
  <Paragraphs>59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Wingdings 3</vt:lpstr>
      <vt:lpstr>Ion</vt:lpstr>
      <vt:lpstr>PowerPoint Presentation</vt:lpstr>
      <vt:lpstr>Peer Mentoring Funded through  Title V: Via Rápida!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Peer Mentoring Funded through  Title V: Via Rápida!</dc:title>
  <dc:creator>Irene Palacios</dc:creator>
  <cp:lastModifiedBy>Irene Palacios</cp:lastModifiedBy>
  <cp:revision>62</cp:revision>
  <cp:lastPrinted>2017-09-06T19:41:20Z</cp:lastPrinted>
  <dcterms:modified xsi:type="dcterms:W3CDTF">2017-09-06T20:15:05Z</dcterms:modified>
</cp:coreProperties>
</file>