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Lst>
  <p:sldSz cy="6858000" cx="12192000"/>
  <p:notesSz cx="6858000" cy="9144000"/>
  <p:embeddedFontLst>
    <p:embeddedFont>
      <p:font typeface="Cabin"/>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Cabin-boldItalic.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Cabin-regular.fntdata"/><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font" Target="fonts/Cabin-italic.fntdata"/><Relationship Id="rId16" Type="http://schemas.openxmlformats.org/officeDocument/2006/relationships/slide" Target="slides/slide11.xml"/><Relationship Id="rId38" Type="http://schemas.openxmlformats.org/officeDocument/2006/relationships/font" Target="fonts/Cabin-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 name="Google Shape;10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6" name="Shape 266"/>
        <p:cNvGrpSpPr/>
        <p:nvPr/>
      </p:nvGrpSpPr>
      <p:grpSpPr>
        <a:xfrm>
          <a:off x="0" y="0"/>
          <a:ext cx="0" cy="0"/>
          <a:chOff x="0" y="0"/>
          <a:chExt cx="0" cy="0"/>
        </a:xfrm>
      </p:grpSpPr>
      <p:sp>
        <p:nvSpPr>
          <p:cNvPr id="267" name="Google Shape;267;g439d3fc33b_0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439d3fc33b_0_1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9" name="Google Shape;269;g439d3fc33b_0_1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3" name="Shape 273"/>
        <p:cNvGrpSpPr/>
        <p:nvPr/>
      </p:nvGrpSpPr>
      <p:grpSpPr>
        <a:xfrm>
          <a:off x="0" y="0"/>
          <a:ext cx="0" cy="0"/>
          <a:chOff x="0" y="0"/>
          <a:chExt cx="0" cy="0"/>
        </a:xfrm>
      </p:grpSpPr>
      <p:sp>
        <p:nvSpPr>
          <p:cNvPr id="274" name="Google Shape;274;g439d3fc33b_0_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439d3fc33b_0_3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6" name="Google Shape;276;g439d3fc33b_0_3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0" name="Shape 280"/>
        <p:cNvGrpSpPr/>
        <p:nvPr/>
      </p:nvGrpSpPr>
      <p:grpSpPr>
        <a:xfrm>
          <a:off x="0" y="0"/>
          <a:ext cx="0" cy="0"/>
          <a:chOff x="0" y="0"/>
          <a:chExt cx="0" cy="0"/>
        </a:xfrm>
      </p:grpSpPr>
      <p:sp>
        <p:nvSpPr>
          <p:cNvPr id="281" name="Google Shape;281;p9:notes"/>
          <p:cNvSpPr txBox="1"/>
          <p:nvPr>
            <p:ph idx="1" type="body"/>
          </p:nvPr>
        </p:nvSpPr>
        <p:spPr>
          <a:xfrm>
            <a:off x="685800" y="4400550"/>
            <a:ext cx="5486400" cy="360045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282" name="Google Shape;28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7" name="Shape 297"/>
        <p:cNvGrpSpPr/>
        <p:nvPr/>
      </p:nvGrpSpPr>
      <p:grpSpPr>
        <a:xfrm>
          <a:off x="0" y="0"/>
          <a:ext cx="0" cy="0"/>
          <a:chOff x="0" y="0"/>
          <a:chExt cx="0" cy="0"/>
        </a:xfrm>
      </p:grpSpPr>
      <p:sp>
        <p:nvSpPr>
          <p:cNvPr id="298" name="Google Shape;29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9" name="Google Shape;299;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One key element of this slide is to point out that there are multiple constituent groups/bodies that make recommendations directly to the president - and even the chancellor - and they each have their own structure and even their own committees (as in the academic senate).  But that the focus of this presentation and of the shared governance re-org work, is on the “college wide” participatory governance structure - which has as its apex body, the college council.</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300" name="Google Shape;300;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0" name="Shape 370"/>
        <p:cNvGrpSpPr/>
        <p:nvPr/>
      </p:nvGrpSpPr>
      <p:grpSpPr>
        <a:xfrm>
          <a:off x="0" y="0"/>
          <a:ext cx="0" cy="0"/>
          <a:chOff x="0" y="0"/>
          <a:chExt cx="0" cy="0"/>
        </a:xfrm>
      </p:grpSpPr>
      <p:sp>
        <p:nvSpPr>
          <p:cNvPr id="371" name="Google Shape;371;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2" name="Google Shape;372;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5" name="Shape 375"/>
        <p:cNvGrpSpPr/>
        <p:nvPr/>
      </p:nvGrpSpPr>
      <p:grpSpPr>
        <a:xfrm>
          <a:off x="0" y="0"/>
          <a:ext cx="0" cy="0"/>
          <a:chOff x="0" y="0"/>
          <a:chExt cx="0" cy="0"/>
        </a:xfrm>
      </p:grpSpPr>
      <p:sp>
        <p:nvSpPr>
          <p:cNvPr id="376" name="Google Shape;376;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7" name="Google Shape;377;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2" name="Shape 522"/>
        <p:cNvGrpSpPr/>
        <p:nvPr/>
      </p:nvGrpSpPr>
      <p:grpSpPr>
        <a:xfrm>
          <a:off x="0" y="0"/>
          <a:ext cx="0" cy="0"/>
          <a:chOff x="0" y="0"/>
          <a:chExt cx="0" cy="0"/>
        </a:xfrm>
      </p:grpSpPr>
      <p:sp>
        <p:nvSpPr>
          <p:cNvPr id="523" name="Google Shape;523;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4" name="Google Shape;524;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1" name="Shape 531"/>
        <p:cNvGrpSpPr/>
        <p:nvPr/>
      </p:nvGrpSpPr>
      <p:grpSpPr>
        <a:xfrm>
          <a:off x="0" y="0"/>
          <a:ext cx="0" cy="0"/>
          <a:chOff x="0" y="0"/>
          <a:chExt cx="0" cy="0"/>
        </a:xfrm>
      </p:grpSpPr>
      <p:sp>
        <p:nvSpPr>
          <p:cNvPr id="532" name="Google Shape;532;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3" name="Google Shape;533;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Committees – Consult</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College Council – Recommend</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President – Decide </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VP’s/Dean/Directors – Implement </a:t>
            </a:r>
            <a:endParaRPr b="0" i="0" sz="1200" u="none" cap="none" strike="noStrike">
              <a:solidFill>
                <a:schemeClr val="dk1"/>
              </a:solidFill>
              <a:latin typeface="Calibri"/>
              <a:ea typeface="Calibri"/>
              <a:cs typeface="Calibri"/>
              <a:sym typeface="Calibri"/>
            </a:endParaRPr>
          </a:p>
        </p:txBody>
      </p:sp>
      <p:sp>
        <p:nvSpPr>
          <p:cNvPr id="534" name="Google Shape;534;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7" name="Shape 587"/>
        <p:cNvGrpSpPr/>
        <p:nvPr/>
      </p:nvGrpSpPr>
      <p:grpSpPr>
        <a:xfrm>
          <a:off x="0" y="0"/>
          <a:ext cx="0" cy="0"/>
          <a:chOff x="0" y="0"/>
          <a:chExt cx="0" cy="0"/>
        </a:xfrm>
      </p:grpSpPr>
      <p:sp>
        <p:nvSpPr>
          <p:cNvPr id="588" name="Google Shape;588;g439d3fc33b_1_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89" name="Google Shape;589;g439d3fc33b_1_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0" name="Google Shape;590;g439d3fc33b_1_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4" name="Shape 594"/>
        <p:cNvGrpSpPr/>
        <p:nvPr/>
      </p:nvGrpSpPr>
      <p:grpSpPr>
        <a:xfrm>
          <a:off x="0" y="0"/>
          <a:ext cx="0" cy="0"/>
          <a:chOff x="0" y="0"/>
          <a:chExt cx="0" cy="0"/>
        </a:xfrm>
      </p:grpSpPr>
      <p:sp>
        <p:nvSpPr>
          <p:cNvPr id="595" name="Google Shape;595;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6" name="Google Shape;596;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Google Shape;12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1" name="Google Shape;121;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22" name="Google Shape;122;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1" name="Shape 601"/>
        <p:cNvGrpSpPr/>
        <p:nvPr/>
      </p:nvGrpSpPr>
      <p:grpSpPr>
        <a:xfrm>
          <a:off x="0" y="0"/>
          <a:ext cx="0" cy="0"/>
          <a:chOff x="0" y="0"/>
          <a:chExt cx="0" cy="0"/>
        </a:xfrm>
      </p:grpSpPr>
      <p:sp>
        <p:nvSpPr>
          <p:cNvPr id="602" name="Google Shape;602;g3ff7d9f43b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03" name="Google Shape;603;g3ff7d9f43b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4" name="Google Shape;604;g3ff7d9f43b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9" name="Shape 609"/>
        <p:cNvGrpSpPr/>
        <p:nvPr/>
      </p:nvGrpSpPr>
      <p:grpSpPr>
        <a:xfrm>
          <a:off x="0" y="0"/>
          <a:ext cx="0" cy="0"/>
          <a:chOff x="0" y="0"/>
          <a:chExt cx="0" cy="0"/>
        </a:xfrm>
      </p:grpSpPr>
      <p:sp>
        <p:nvSpPr>
          <p:cNvPr id="610" name="Google Shape;610;g3ff7d9f43b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11" name="Google Shape;611;g3ff7d9f43b_0_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2" name="Google Shape;612;g3ff7d9f43b_0_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6" name="Shape 616"/>
        <p:cNvGrpSpPr/>
        <p:nvPr/>
      </p:nvGrpSpPr>
      <p:grpSpPr>
        <a:xfrm>
          <a:off x="0" y="0"/>
          <a:ext cx="0" cy="0"/>
          <a:chOff x="0" y="0"/>
          <a:chExt cx="0" cy="0"/>
        </a:xfrm>
      </p:grpSpPr>
      <p:sp>
        <p:nvSpPr>
          <p:cNvPr id="617" name="Google Shape;617;g439d3fc33b_1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18" name="Google Shape;618;g439d3fc33b_1_1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9" name="Google Shape;619;g439d3fc33b_1_1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3" name="Shape 623"/>
        <p:cNvGrpSpPr/>
        <p:nvPr/>
      </p:nvGrpSpPr>
      <p:grpSpPr>
        <a:xfrm>
          <a:off x="0" y="0"/>
          <a:ext cx="0" cy="0"/>
          <a:chOff x="0" y="0"/>
          <a:chExt cx="0" cy="0"/>
        </a:xfrm>
      </p:grpSpPr>
      <p:sp>
        <p:nvSpPr>
          <p:cNvPr id="624" name="Google Shape;624;g439d3fc33b_1_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25" name="Google Shape;625;g439d3fc33b_1_1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6" name="Google Shape;626;g439d3fc33b_1_1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0" name="Shape 630"/>
        <p:cNvGrpSpPr/>
        <p:nvPr/>
      </p:nvGrpSpPr>
      <p:grpSpPr>
        <a:xfrm>
          <a:off x="0" y="0"/>
          <a:ext cx="0" cy="0"/>
          <a:chOff x="0" y="0"/>
          <a:chExt cx="0" cy="0"/>
        </a:xfrm>
      </p:grpSpPr>
      <p:sp>
        <p:nvSpPr>
          <p:cNvPr id="631" name="Google Shape;631;g439d3fc33b_1_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32" name="Google Shape;632;g439d3fc33b_1_2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3" name="Google Shape;633;g439d3fc33b_1_2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7" name="Shape 637"/>
        <p:cNvGrpSpPr/>
        <p:nvPr/>
      </p:nvGrpSpPr>
      <p:grpSpPr>
        <a:xfrm>
          <a:off x="0" y="0"/>
          <a:ext cx="0" cy="0"/>
          <a:chOff x="0" y="0"/>
          <a:chExt cx="0" cy="0"/>
        </a:xfrm>
      </p:grpSpPr>
      <p:sp>
        <p:nvSpPr>
          <p:cNvPr id="638" name="Google Shape;638;g439d3fc33b_1_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39" name="Google Shape;639;g439d3fc33b_1_2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0" name="Google Shape;640;g439d3fc33b_1_2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4" name="Shape 644"/>
        <p:cNvGrpSpPr/>
        <p:nvPr/>
      </p:nvGrpSpPr>
      <p:grpSpPr>
        <a:xfrm>
          <a:off x="0" y="0"/>
          <a:ext cx="0" cy="0"/>
          <a:chOff x="0" y="0"/>
          <a:chExt cx="0" cy="0"/>
        </a:xfrm>
      </p:grpSpPr>
      <p:sp>
        <p:nvSpPr>
          <p:cNvPr id="645" name="Google Shape;645;g439d3fc33b_1_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46" name="Google Shape;646;g439d3fc33b_1_4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7" name="Google Shape;647;g439d3fc33b_1_4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1" name="Shape 651"/>
        <p:cNvGrpSpPr/>
        <p:nvPr/>
      </p:nvGrpSpPr>
      <p:grpSpPr>
        <a:xfrm>
          <a:off x="0" y="0"/>
          <a:ext cx="0" cy="0"/>
          <a:chOff x="0" y="0"/>
          <a:chExt cx="0" cy="0"/>
        </a:xfrm>
      </p:grpSpPr>
      <p:sp>
        <p:nvSpPr>
          <p:cNvPr id="652" name="Google Shape;652;g439d3fc33b_1_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53" name="Google Shape;653;g439d3fc33b_1_4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4" name="Google Shape;654;g439d3fc33b_1_4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8" name="Shape 658"/>
        <p:cNvGrpSpPr/>
        <p:nvPr/>
      </p:nvGrpSpPr>
      <p:grpSpPr>
        <a:xfrm>
          <a:off x="0" y="0"/>
          <a:ext cx="0" cy="0"/>
          <a:chOff x="0" y="0"/>
          <a:chExt cx="0" cy="0"/>
        </a:xfrm>
      </p:grpSpPr>
      <p:sp>
        <p:nvSpPr>
          <p:cNvPr id="659" name="Google Shape;659;g439d3fc33b_1_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60" name="Google Shape;660;g439d3fc33b_1_3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1" name="Google Shape;661;g439d3fc33b_1_3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5" name="Shape 665"/>
        <p:cNvGrpSpPr/>
        <p:nvPr/>
      </p:nvGrpSpPr>
      <p:grpSpPr>
        <a:xfrm>
          <a:off x="0" y="0"/>
          <a:ext cx="0" cy="0"/>
          <a:chOff x="0" y="0"/>
          <a:chExt cx="0" cy="0"/>
        </a:xfrm>
      </p:grpSpPr>
      <p:sp>
        <p:nvSpPr>
          <p:cNvPr id="666" name="Google Shape;666;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7" name="Google Shape;667;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 District conducts periodic reviews and evaluation of its governance structure and function. Through two systematic review processes, one completed on an annual basis and one completed every three years, the District’s </a:t>
            </a:r>
            <a:r>
              <a:rPr b="0" i="1" lang="en-US" sz="1200" u="none" cap="none" strike="noStrike">
                <a:solidFill>
                  <a:schemeClr val="dk1"/>
                </a:solidFill>
                <a:latin typeface="Calibri"/>
                <a:ea typeface="Calibri"/>
                <a:cs typeface="Calibri"/>
                <a:sym typeface="Calibri"/>
              </a:rPr>
              <a:t>Governance Handbook </a:t>
            </a:r>
            <a:r>
              <a:rPr b="0" i="0" lang="en-US" sz="1200" u="none" cap="none" strike="noStrike">
                <a:solidFill>
                  <a:schemeClr val="dk1"/>
                </a:solidFill>
                <a:latin typeface="Calibri"/>
                <a:ea typeface="Calibri"/>
                <a:cs typeface="Calibri"/>
                <a:sym typeface="Calibri"/>
              </a:rPr>
              <a:t>is maintained to reflect changes identified in the District’s cycle of continuous quality improvement. </a:t>
            </a:r>
            <a:endParaRPr/>
          </a:p>
          <a:p>
            <a:pPr indent="0" lvl="0" marL="0" marR="0" rtl="0" algn="l">
              <a:spcBef>
                <a:spcPts val="0"/>
              </a:spcBef>
              <a:spcAft>
                <a:spcPts val="0"/>
              </a:spcAft>
              <a:buNone/>
            </a:pPr>
            <a:r>
              <a:rPr b="1" i="0" lang="en-US" sz="1200" u="none" cap="none" strike="noStrike">
                <a:solidFill>
                  <a:schemeClr val="dk1"/>
                </a:solidFill>
                <a:latin typeface="Calibri"/>
                <a:ea typeface="Calibri"/>
                <a:cs typeface="Calibri"/>
                <a:sym typeface="Calibri"/>
              </a:rPr>
              <a:t>Annually</a:t>
            </a:r>
            <a:r>
              <a:rPr b="0" i="0" lang="en-US" sz="1200" u="none" cap="none" strike="noStrike">
                <a:solidFill>
                  <a:schemeClr val="dk1"/>
                </a:solidFill>
                <a:latin typeface="Calibri"/>
                <a:ea typeface="Calibri"/>
                <a:cs typeface="Calibri"/>
                <a:sym typeface="Calibri"/>
              </a:rPr>
              <a:t>: The handbook is reviewed each year by Chancellor’s Office staff and council and/or committee members and updated to maintain accuracy. Review includes council/committee charge, composition, and meeting schedule. </a:t>
            </a:r>
            <a:endParaRPr/>
          </a:p>
          <a:p>
            <a:pPr indent="0" lvl="0" marL="0" marR="0" rtl="0" algn="l">
              <a:spcBef>
                <a:spcPts val="0"/>
              </a:spcBef>
              <a:spcAft>
                <a:spcPts val="0"/>
              </a:spcAft>
              <a:buNone/>
            </a:pPr>
            <a:r>
              <a:rPr b="1" i="0" lang="en-US" sz="1200" u="none" cap="none" strike="noStrike">
                <a:solidFill>
                  <a:schemeClr val="dk1"/>
                </a:solidFill>
                <a:latin typeface="Calibri"/>
                <a:ea typeface="Calibri"/>
                <a:cs typeface="Calibri"/>
                <a:sym typeface="Calibri"/>
              </a:rPr>
              <a:t>Triennially</a:t>
            </a:r>
            <a:r>
              <a:rPr b="0" i="0" lang="en-US" sz="1200" u="none" cap="none" strike="noStrike">
                <a:solidFill>
                  <a:schemeClr val="dk1"/>
                </a:solidFill>
                <a:latin typeface="Calibri"/>
                <a:ea typeface="Calibri"/>
                <a:cs typeface="Calibri"/>
                <a:sym typeface="Calibri"/>
              </a:rPr>
              <a:t>: The effectiveness of the </a:t>
            </a:r>
            <a:r>
              <a:rPr b="0" i="0" lang="en-US" sz="1200" u="sng" cap="none" strike="noStrike">
                <a:solidFill>
                  <a:schemeClr val="dk1"/>
                </a:solidFill>
                <a:latin typeface="Calibri"/>
                <a:ea typeface="Calibri"/>
                <a:cs typeface="Calibri"/>
                <a:sym typeface="Calibri"/>
              </a:rPr>
              <a:t>structures and processes described in the handbook </a:t>
            </a:r>
            <a:r>
              <a:rPr b="0" i="0" lang="en-US" sz="1200" u="none" cap="none" strike="noStrike">
                <a:solidFill>
                  <a:schemeClr val="dk1"/>
                </a:solidFill>
                <a:latin typeface="Calibri"/>
                <a:ea typeface="Calibri"/>
                <a:cs typeface="Calibri"/>
                <a:sym typeface="Calibri"/>
              </a:rPr>
              <a:t>are evaluated every three years as a part of the District’s assessment of its planning processes. This assessment includes gathering districtwide feedback about the quality and effectiveness of the District’s participatory governance process for review by the District Executive Council (DEC). DEC reviews this information and recommends revisions to the Chancellor. The updated handbook is presented to the Governing Board for review and approval.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P.7 District Governance Handbook:</a:t>
            </a:r>
            <a:endParaRPr/>
          </a:p>
          <a:p>
            <a:pPr indent="0" lvl="0" marL="0" marR="0" rtl="0" algn="l">
              <a:spcBef>
                <a:spcPts val="0"/>
              </a:spcBef>
              <a:spcAft>
                <a:spcPts val="0"/>
              </a:spcAft>
              <a:buNone/>
            </a:pPr>
            <a:r>
              <a:rPr b="0" i="0" lang="en-US" sz="1200" u="sng" cap="none" strike="noStrike">
                <a:solidFill>
                  <a:schemeClr val="dk1"/>
                </a:solidFill>
                <a:latin typeface="Calibri"/>
                <a:ea typeface="Calibri"/>
                <a:cs typeface="Calibri"/>
                <a:sym typeface="Calibri"/>
              </a:rPr>
              <a:t>District councils and committees</a:t>
            </a:r>
            <a:r>
              <a:rPr b="0" i="0" lang="en-US" sz="1200" u="none" cap="none" strike="noStrike">
                <a:solidFill>
                  <a:schemeClr val="dk1"/>
                </a:solidFill>
                <a:latin typeface="Calibri"/>
                <a:ea typeface="Calibri"/>
                <a:cs typeface="Calibri"/>
                <a:sym typeface="Calibri"/>
              </a:rPr>
              <a:t> on which the Academic Senate has designated representatives include the following: </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 District Executive Council </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 District Strategic Planning &amp; Budget Council </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 District Coordinating Educational Council </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 Human Resources Advisory Council </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 Student Equity &amp; Success Council </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 Districtwide Public Safety &amp; Emergency Preparedness Council </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 District Institutional Effectiveness Committee </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 Administrative Technology Advisory Committee </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 Instructional Technology Advisory Committee </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 Website Standards &amp; Communications Committee </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 Academic Calendar Committee </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 Workforce Training Coordinating Committee </a:t>
            </a:r>
            <a:endParaRPr/>
          </a:p>
          <a:p>
            <a:pPr indent="0" lvl="0" marL="0" marR="0" rtl="0" algn="l">
              <a:spcBef>
                <a:spcPts val="0"/>
              </a:spcBef>
              <a:spcAft>
                <a:spcPts val="0"/>
              </a:spcAft>
              <a:buNone/>
            </a:pPr>
            <a:r>
              <a:rPr b="1" i="0" lang="en-US" sz="1200" u="none" cap="none" strike="noStrike">
                <a:solidFill>
                  <a:schemeClr val="dk1"/>
                </a:solidFill>
                <a:latin typeface="Calibri"/>
                <a:ea typeface="Calibri"/>
                <a:cs typeface="Calibri"/>
                <a:sym typeface="Calibri"/>
              </a:rPr>
              <a:t> </a:t>
            </a:r>
            <a:r>
              <a:rPr b="1" i="0" lang="en-US" sz="1200" u="sng" cap="none" strike="noStrike">
                <a:solidFill>
                  <a:schemeClr val="dk1"/>
                </a:solidFill>
                <a:latin typeface="Calibri"/>
                <a:ea typeface="Calibri"/>
                <a:cs typeface="Calibri"/>
                <a:sym typeface="Calibri"/>
              </a:rPr>
              <a:t>Grossmont College Planning &amp; Resource Council </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 Cuyamaca College Council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668" name="Google Shape;668;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Google Shape;128;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9" name="Google Shape;12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3" name="Shape 673"/>
        <p:cNvGrpSpPr/>
        <p:nvPr/>
      </p:nvGrpSpPr>
      <p:grpSpPr>
        <a:xfrm>
          <a:off x="0" y="0"/>
          <a:ext cx="0" cy="0"/>
          <a:chOff x="0" y="0"/>
          <a:chExt cx="0" cy="0"/>
        </a:xfrm>
      </p:grpSpPr>
      <p:sp>
        <p:nvSpPr>
          <p:cNvPr id="674" name="Google Shape;674;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5" name="Google Shape;675;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8" name="Shape 678"/>
        <p:cNvGrpSpPr/>
        <p:nvPr/>
      </p:nvGrpSpPr>
      <p:grpSpPr>
        <a:xfrm>
          <a:off x="0" y="0"/>
          <a:ext cx="0" cy="0"/>
          <a:chOff x="0" y="0"/>
          <a:chExt cx="0" cy="0"/>
        </a:xfrm>
      </p:grpSpPr>
      <p:sp>
        <p:nvSpPr>
          <p:cNvPr id="679" name="Google Shape;679;g439d3fc33b_0_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80" name="Google Shape;680;g439d3fc33b_0_3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1" name="Google Shape;681;g439d3fc33b_0_3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Google Shape;134;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5" name="Google Shape;135;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Google Shape;191;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2" name="Google Shape;192;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Google Shape;220;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1" name="Google Shape;221;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5" name="Shape 245"/>
        <p:cNvGrpSpPr/>
        <p:nvPr/>
      </p:nvGrpSpPr>
      <p:grpSpPr>
        <a:xfrm>
          <a:off x="0" y="0"/>
          <a:ext cx="0" cy="0"/>
          <a:chOff x="0" y="0"/>
          <a:chExt cx="0" cy="0"/>
        </a:xfrm>
      </p:grpSpPr>
      <p:sp>
        <p:nvSpPr>
          <p:cNvPr id="246" name="Google Shape;246;g439d3fc33b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439d3fc33b_0_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8" name="Google Shape;248;g439d3fc33b_0_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2" name="Shape 252"/>
        <p:cNvGrpSpPr/>
        <p:nvPr/>
      </p:nvGrpSpPr>
      <p:grpSpPr>
        <a:xfrm>
          <a:off x="0" y="0"/>
          <a:ext cx="0" cy="0"/>
          <a:chOff x="0" y="0"/>
          <a:chExt cx="0" cy="0"/>
        </a:xfrm>
      </p:grpSpPr>
      <p:sp>
        <p:nvSpPr>
          <p:cNvPr id="253" name="Google Shape;253;g439d3fc33b_0_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439d3fc33b_0_2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5" name="Google Shape;255;g439d3fc33b_0_2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9" name="Shape 259"/>
        <p:cNvGrpSpPr/>
        <p:nvPr/>
      </p:nvGrpSpPr>
      <p:grpSpPr>
        <a:xfrm>
          <a:off x="0" y="0"/>
          <a:ext cx="0" cy="0"/>
          <a:chOff x="0" y="0"/>
          <a:chExt cx="0" cy="0"/>
        </a:xfrm>
      </p:grpSpPr>
      <p:sp>
        <p:nvSpPr>
          <p:cNvPr id="260" name="Google Shape;260;g439d3fc33b_0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439d3fc33b_0_1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2" name="Google Shape;262;g439d3fc33b_0_1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18" name="Shape 18"/>
        <p:cNvGrpSpPr/>
        <p:nvPr/>
      </p:nvGrpSpPr>
      <p:grpSpPr>
        <a:xfrm>
          <a:off x="0" y="0"/>
          <a:ext cx="0" cy="0"/>
          <a:chOff x="0" y="0"/>
          <a:chExt cx="0" cy="0"/>
        </a:xfrm>
      </p:grpSpPr>
      <p:grpSp>
        <p:nvGrpSpPr>
          <p:cNvPr id="19" name="Google Shape;19;p2"/>
          <p:cNvGrpSpPr/>
          <p:nvPr/>
        </p:nvGrpSpPr>
        <p:grpSpPr>
          <a:xfrm>
            <a:off x="7477387" y="482170"/>
            <a:ext cx="4074533" cy="5149101"/>
            <a:chOff x="7477387" y="482170"/>
            <a:chExt cx="4074533" cy="5149101"/>
          </a:xfrm>
        </p:grpSpPr>
        <p:sp>
          <p:nvSpPr>
            <p:cNvPr id="20" name="Google Shape;20;p2"/>
            <p:cNvSpPr/>
            <p:nvPr/>
          </p:nvSpPr>
          <p:spPr>
            <a:xfrm>
              <a:off x="7477387" y="482170"/>
              <a:ext cx="4074533" cy="5149101"/>
            </a:xfrm>
            <a:prstGeom prst="rect">
              <a:avLst/>
            </a:prstGeom>
            <a:gradFill>
              <a:gsLst>
                <a:gs pos="0">
                  <a:srgbClr val="000001"/>
                </a:gs>
                <a:gs pos="100000">
                  <a:srgbClr val="191919"/>
                </a:gs>
              </a:gsLst>
              <a:lin ang="5400000" scaled="0"/>
            </a:gradFill>
            <a:ln>
              <a:noFill/>
            </a:ln>
            <a:effectLst>
              <a:outerShdw blurRad="127000" sx="98000" rotWithShape="0" algn="tl" dir="4740000" dist="228600" sy="98000">
                <a:srgbClr val="000000">
                  <a:alpha val="3372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7790446" y="812506"/>
              <a:ext cx="3450289" cy="4466452"/>
            </a:xfrm>
            <a:prstGeom prst="rect">
              <a:avLst/>
            </a:prstGeom>
            <a:gradFill>
              <a:gsLst>
                <a:gs pos="0">
                  <a:srgbClr val="DADADA"/>
                </a:gs>
                <a:gs pos="100000">
                  <a:srgbClr val="FFFFFE"/>
                </a:gs>
              </a:gsLst>
              <a:lin ang="16200000" scaled="0"/>
            </a:gradFill>
            <a:ln cap="flat" cmpd="sng" w="50800">
              <a:solidFill>
                <a:srgbClr val="191919"/>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 name="Google Shape;22;p2"/>
          <p:cNvSpPr txBox="1"/>
          <p:nvPr>
            <p:ph type="title"/>
          </p:nvPr>
        </p:nvSpPr>
        <p:spPr>
          <a:xfrm>
            <a:off x="1451206" y="1129513"/>
            <a:ext cx="5532328" cy="1830584"/>
          </a:xfrm>
          <a:prstGeom prst="rect">
            <a:avLst/>
          </a:prstGeom>
          <a:noFill/>
          <a:ln>
            <a:noFill/>
          </a:ln>
        </p:spPr>
        <p:txBody>
          <a:bodyPr anchorCtr="0" anchor="b" bIns="45700" lIns="91425" spcFirstLastPara="1" rIns="91425" wrap="square" tIns="45700"/>
          <a:lstStyle>
            <a:lvl1pPr lvl="0" marR="0" rtl="0" algn="l">
              <a:lnSpc>
                <a:spcPct val="90000"/>
              </a:lnSpc>
              <a:spcBef>
                <a:spcPts val="0"/>
              </a:spcBef>
              <a:spcAft>
                <a:spcPts val="0"/>
              </a:spcAft>
              <a:buClr>
                <a:schemeClr val="dk1"/>
              </a:buClr>
              <a:buSzPts val="3200"/>
              <a:buFont typeface="Cabin"/>
              <a:buNone/>
              <a:defRPr b="0" i="0" sz="3200" u="none" cap="none" strike="noStrike">
                <a:solidFill>
                  <a:schemeClr val="dk1"/>
                </a:solidFill>
                <a:latin typeface="Cabin"/>
                <a:ea typeface="Cabin"/>
                <a:cs typeface="Cabin"/>
                <a:sym typeface="Cab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3" name="Google Shape;23;p2"/>
          <p:cNvSpPr/>
          <p:nvPr>
            <p:ph idx="2" type="pic"/>
          </p:nvPr>
        </p:nvSpPr>
        <p:spPr>
          <a:xfrm>
            <a:off x="8124389" y="1122542"/>
            <a:ext cx="2791171" cy="3866327"/>
          </a:xfrm>
          <a:prstGeom prst="rect">
            <a:avLst/>
          </a:prstGeom>
          <a:solidFill>
            <a:srgbClr val="D8D8D8"/>
          </a:solidFill>
          <a:ln>
            <a:noFill/>
          </a:ln>
        </p:spPr>
        <p:txBody>
          <a:bodyPr anchorCtr="0" anchor="t" bIns="45700" lIns="91425" spcFirstLastPara="1" rIns="91425" wrap="square" tIns="45700"/>
          <a:lstStyle>
            <a:lvl1pPr lvl="0" marR="0" rtl="0" algn="ctr">
              <a:lnSpc>
                <a:spcPct val="120000"/>
              </a:lnSpc>
              <a:spcBef>
                <a:spcPts val="1000"/>
              </a:spcBef>
              <a:spcAft>
                <a:spcPts val="0"/>
              </a:spcAft>
              <a:buClr>
                <a:schemeClr val="accent1"/>
              </a:buClr>
              <a:buSzPts val="3200"/>
              <a:buFont typeface="Arial"/>
              <a:buNone/>
              <a:defRPr b="0" i="0" sz="3200" u="none" cap="none" strike="noStrike">
                <a:solidFill>
                  <a:schemeClr val="dk1"/>
                </a:solidFill>
                <a:latin typeface="Cabin"/>
                <a:ea typeface="Cabin"/>
                <a:cs typeface="Cabin"/>
                <a:sym typeface="Cabin"/>
              </a:defRPr>
            </a:lvl1pPr>
            <a:lvl2pPr lvl="1" marR="0" rtl="0" algn="l">
              <a:lnSpc>
                <a:spcPct val="120000"/>
              </a:lnSpc>
              <a:spcBef>
                <a:spcPts val="500"/>
              </a:spcBef>
              <a:spcAft>
                <a:spcPts val="0"/>
              </a:spcAft>
              <a:buClr>
                <a:schemeClr val="accent1"/>
              </a:buClr>
              <a:buSzPts val="2800"/>
              <a:buFont typeface="Arial"/>
              <a:buNone/>
              <a:defRPr b="0" i="0" sz="2800" u="none" cap="none" strike="noStrike">
                <a:solidFill>
                  <a:schemeClr val="dk1"/>
                </a:solidFill>
                <a:latin typeface="Cabin"/>
                <a:ea typeface="Cabin"/>
                <a:cs typeface="Cabin"/>
                <a:sym typeface="Cabin"/>
              </a:defRPr>
            </a:lvl2pPr>
            <a:lvl3pPr lvl="2" marR="0" rtl="0" algn="l">
              <a:lnSpc>
                <a:spcPct val="120000"/>
              </a:lnSpc>
              <a:spcBef>
                <a:spcPts val="500"/>
              </a:spcBef>
              <a:spcAft>
                <a:spcPts val="0"/>
              </a:spcAft>
              <a:buClr>
                <a:schemeClr val="accent1"/>
              </a:buClr>
              <a:buSzPts val="2400"/>
              <a:buFont typeface="Arial"/>
              <a:buNone/>
              <a:defRPr b="0" i="0" sz="2400" u="none" cap="none" strike="noStrike">
                <a:solidFill>
                  <a:schemeClr val="dk1"/>
                </a:solidFill>
                <a:latin typeface="Cabin"/>
                <a:ea typeface="Cabin"/>
                <a:cs typeface="Cabin"/>
                <a:sym typeface="Cabin"/>
              </a:defRPr>
            </a:lvl3pPr>
            <a:lvl4pPr lvl="3" marR="0" rtl="0" algn="l">
              <a:lnSpc>
                <a:spcPct val="120000"/>
              </a:lnSpc>
              <a:spcBef>
                <a:spcPts val="500"/>
              </a:spcBef>
              <a:spcAft>
                <a:spcPts val="0"/>
              </a:spcAft>
              <a:buClr>
                <a:schemeClr val="accent1"/>
              </a:buClr>
              <a:buSzPts val="2000"/>
              <a:buFont typeface="Arial"/>
              <a:buNone/>
              <a:defRPr b="0" i="0" sz="2000" u="none" cap="none" strike="noStrike">
                <a:solidFill>
                  <a:schemeClr val="dk1"/>
                </a:solidFill>
                <a:latin typeface="Cabin"/>
                <a:ea typeface="Cabin"/>
                <a:cs typeface="Cabin"/>
                <a:sym typeface="Cabin"/>
              </a:defRPr>
            </a:lvl4pPr>
            <a:lvl5pPr lvl="4" marR="0" rtl="0" algn="l">
              <a:lnSpc>
                <a:spcPct val="120000"/>
              </a:lnSpc>
              <a:spcBef>
                <a:spcPts val="500"/>
              </a:spcBef>
              <a:spcAft>
                <a:spcPts val="0"/>
              </a:spcAft>
              <a:buClr>
                <a:schemeClr val="accent1"/>
              </a:buClr>
              <a:buSzPts val="2000"/>
              <a:buFont typeface="Arial"/>
              <a:buNone/>
              <a:defRPr b="0" i="0" sz="2000" u="none" cap="none" strike="noStrike">
                <a:solidFill>
                  <a:schemeClr val="dk1"/>
                </a:solidFill>
                <a:latin typeface="Cabin"/>
                <a:ea typeface="Cabin"/>
                <a:cs typeface="Cabin"/>
                <a:sym typeface="Cabin"/>
              </a:defRPr>
            </a:lvl5pPr>
            <a:lvl6pPr lvl="5" marR="0" rtl="0" algn="l">
              <a:lnSpc>
                <a:spcPct val="120000"/>
              </a:lnSpc>
              <a:spcBef>
                <a:spcPts val="500"/>
              </a:spcBef>
              <a:spcAft>
                <a:spcPts val="0"/>
              </a:spcAft>
              <a:buClr>
                <a:schemeClr val="accent1"/>
              </a:buClr>
              <a:buSzPts val="2000"/>
              <a:buFont typeface="Arial"/>
              <a:buNone/>
              <a:defRPr b="0" i="0" sz="2000" u="none" cap="none" strike="noStrike">
                <a:solidFill>
                  <a:schemeClr val="dk1"/>
                </a:solidFill>
                <a:latin typeface="Cabin"/>
                <a:ea typeface="Cabin"/>
                <a:cs typeface="Cabin"/>
                <a:sym typeface="Cabin"/>
              </a:defRPr>
            </a:lvl6pPr>
            <a:lvl7pPr lvl="6" marR="0" rtl="0" algn="l">
              <a:lnSpc>
                <a:spcPct val="120000"/>
              </a:lnSpc>
              <a:spcBef>
                <a:spcPts val="500"/>
              </a:spcBef>
              <a:spcAft>
                <a:spcPts val="0"/>
              </a:spcAft>
              <a:buClr>
                <a:schemeClr val="accent1"/>
              </a:buClr>
              <a:buSzPts val="2000"/>
              <a:buFont typeface="Arial"/>
              <a:buNone/>
              <a:defRPr b="0" i="0" sz="2000" u="none" cap="none" strike="noStrike">
                <a:solidFill>
                  <a:schemeClr val="dk1"/>
                </a:solidFill>
                <a:latin typeface="Cabin"/>
                <a:ea typeface="Cabin"/>
                <a:cs typeface="Cabin"/>
                <a:sym typeface="Cabin"/>
              </a:defRPr>
            </a:lvl7pPr>
            <a:lvl8pPr lvl="7" marR="0" rtl="0" algn="l">
              <a:lnSpc>
                <a:spcPct val="120000"/>
              </a:lnSpc>
              <a:spcBef>
                <a:spcPts val="500"/>
              </a:spcBef>
              <a:spcAft>
                <a:spcPts val="0"/>
              </a:spcAft>
              <a:buClr>
                <a:schemeClr val="accent1"/>
              </a:buClr>
              <a:buSzPts val="2000"/>
              <a:buFont typeface="Arial"/>
              <a:buNone/>
              <a:defRPr b="0" i="0" sz="2000" u="none" cap="none" strike="noStrike">
                <a:solidFill>
                  <a:schemeClr val="dk1"/>
                </a:solidFill>
                <a:latin typeface="Cabin"/>
                <a:ea typeface="Cabin"/>
                <a:cs typeface="Cabin"/>
                <a:sym typeface="Cabin"/>
              </a:defRPr>
            </a:lvl8pPr>
            <a:lvl9pPr lvl="8" marR="0" rtl="0" algn="l">
              <a:lnSpc>
                <a:spcPct val="120000"/>
              </a:lnSpc>
              <a:spcBef>
                <a:spcPts val="500"/>
              </a:spcBef>
              <a:spcAft>
                <a:spcPts val="0"/>
              </a:spcAft>
              <a:buClr>
                <a:schemeClr val="accent1"/>
              </a:buClr>
              <a:buSzPts val="2000"/>
              <a:buFont typeface="Arial"/>
              <a:buNone/>
              <a:defRPr b="0" i="0" sz="2000" u="none" cap="none" strike="noStrike">
                <a:solidFill>
                  <a:schemeClr val="dk1"/>
                </a:solidFill>
                <a:latin typeface="Cabin"/>
                <a:ea typeface="Cabin"/>
                <a:cs typeface="Cabin"/>
                <a:sym typeface="Cabin"/>
              </a:defRPr>
            </a:lvl9pPr>
          </a:lstStyle>
          <a:p/>
        </p:txBody>
      </p:sp>
      <p:sp>
        <p:nvSpPr>
          <p:cNvPr id="24" name="Google Shape;24;p2"/>
          <p:cNvSpPr txBox="1"/>
          <p:nvPr>
            <p:ph idx="1" type="body"/>
          </p:nvPr>
        </p:nvSpPr>
        <p:spPr>
          <a:xfrm>
            <a:off x="1450329" y="3145992"/>
            <a:ext cx="5524404" cy="2003742"/>
          </a:xfrm>
          <a:prstGeom prst="rect">
            <a:avLst/>
          </a:prstGeom>
          <a:noFill/>
          <a:ln>
            <a:noFill/>
          </a:ln>
        </p:spPr>
        <p:txBody>
          <a:bodyPr anchorCtr="0" anchor="t" bIns="45700" lIns="91425" spcFirstLastPara="1" rIns="91425" wrap="square" tIns="45700"/>
          <a:lstStyle>
            <a:lvl1pPr indent="-228600" lvl="0" marL="457200" marR="0" rtl="0" algn="l">
              <a:lnSpc>
                <a:spcPct val="120000"/>
              </a:lnSpc>
              <a:spcBef>
                <a:spcPts val="1000"/>
              </a:spcBef>
              <a:spcAft>
                <a:spcPts val="0"/>
              </a:spcAft>
              <a:buClr>
                <a:schemeClr val="accent1"/>
              </a:buClr>
              <a:buSzPts val="1800"/>
              <a:buFont typeface="Arial"/>
              <a:buNone/>
              <a:defRPr b="0" i="0" sz="1800" u="none" cap="none" strike="noStrike">
                <a:solidFill>
                  <a:schemeClr val="dk1"/>
                </a:solidFill>
                <a:latin typeface="Cabin"/>
                <a:ea typeface="Cabin"/>
                <a:cs typeface="Cabin"/>
                <a:sym typeface="Cabin"/>
              </a:defRPr>
            </a:lvl1pPr>
            <a:lvl2pPr indent="-228600" lvl="1" marL="914400" marR="0" rtl="0" algn="l">
              <a:lnSpc>
                <a:spcPct val="120000"/>
              </a:lnSpc>
              <a:spcBef>
                <a:spcPts val="500"/>
              </a:spcBef>
              <a:spcAft>
                <a:spcPts val="0"/>
              </a:spcAft>
              <a:buClr>
                <a:schemeClr val="accent1"/>
              </a:buClr>
              <a:buSzPts val="1400"/>
              <a:buFont typeface="Arial"/>
              <a:buNone/>
              <a:defRPr b="0" i="0" sz="1400" u="none" cap="none" strike="noStrike">
                <a:solidFill>
                  <a:schemeClr val="dk1"/>
                </a:solidFill>
                <a:latin typeface="Cabin"/>
                <a:ea typeface="Cabin"/>
                <a:cs typeface="Cabin"/>
                <a:sym typeface="Cabin"/>
              </a:defRPr>
            </a:lvl2pPr>
            <a:lvl3pPr indent="-228600" lvl="2" marL="1371600" marR="0" rtl="0" algn="l">
              <a:lnSpc>
                <a:spcPct val="120000"/>
              </a:lnSpc>
              <a:spcBef>
                <a:spcPts val="500"/>
              </a:spcBef>
              <a:spcAft>
                <a:spcPts val="0"/>
              </a:spcAft>
              <a:buClr>
                <a:schemeClr val="accent1"/>
              </a:buClr>
              <a:buSzPts val="1200"/>
              <a:buFont typeface="Arial"/>
              <a:buNone/>
              <a:defRPr b="0" i="0" sz="1200" u="none" cap="none" strike="noStrike">
                <a:solidFill>
                  <a:schemeClr val="dk1"/>
                </a:solidFill>
                <a:latin typeface="Cabin"/>
                <a:ea typeface="Cabin"/>
                <a:cs typeface="Cabin"/>
                <a:sym typeface="Cabin"/>
              </a:defRPr>
            </a:lvl3pPr>
            <a:lvl4pPr indent="-228600" lvl="3" marL="1828800" marR="0" rtl="0" algn="l">
              <a:lnSpc>
                <a:spcPct val="120000"/>
              </a:lnSpc>
              <a:spcBef>
                <a:spcPts val="500"/>
              </a:spcBef>
              <a:spcAft>
                <a:spcPts val="0"/>
              </a:spcAft>
              <a:buClr>
                <a:schemeClr val="accent1"/>
              </a:buClr>
              <a:buSzPts val="1000"/>
              <a:buFont typeface="Arial"/>
              <a:buNone/>
              <a:defRPr b="0" i="0" sz="1000" u="none" cap="none" strike="noStrike">
                <a:solidFill>
                  <a:schemeClr val="dk1"/>
                </a:solidFill>
                <a:latin typeface="Cabin"/>
                <a:ea typeface="Cabin"/>
                <a:cs typeface="Cabin"/>
                <a:sym typeface="Cabin"/>
              </a:defRPr>
            </a:lvl4pPr>
            <a:lvl5pPr indent="-228600" lvl="4" marL="2286000" marR="0" rtl="0" algn="l">
              <a:lnSpc>
                <a:spcPct val="120000"/>
              </a:lnSpc>
              <a:spcBef>
                <a:spcPts val="500"/>
              </a:spcBef>
              <a:spcAft>
                <a:spcPts val="0"/>
              </a:spcAft>
              <a:buClr>
                <a:schemeClr val="accent1"/>
              </a:buClr>
              <a:buSzPts val="1000"/>
              <a:buFont typeface="Arial"/>
              <a:buNone/>
              <a:defRPr b="0" i="0" sz="1000" u="none" cap="none" strike="noStrike">
                <a:solidFill>
                  <a:schemeClr val="dk1"/>
                </a:solidFill>
                <a:latin typeface="Cabin"/>
                <a:ea typeface="Cabin"/>
                <a:cs typeface="Cabin"/>
                <a:sym typeface="Cabin"/>
              </a:defRPr>
            </a:lvl5pPr>
            <a:lvl6pPr indent="-228600" lvl="5" marL="2743200" marR="0" rtl="0" algn="l">
              <a:lnSpc>
                <a:spcPct val="120000"/>
              </a:lnSpc>
              <a:spcBef>
                <a:spcPts val="500"/>
              </a:spcBef>
              <a:spcAft>
                <a:spcPts val="0"/>
              </a:spcAft>
              <a:buClr>
                <a:schemeClr val="accent1"/>
              </a:buClr>
              <a:buSzPts val="1000"/>
              <a:buFont typeface="Arial"/>
              <a:buNone/>
              <a:defRPr b="0" i="0" sz="1000" u="none" cap="none" strike="noStrike">
                <a:solidFill>
                  <a:schemeClr val="dk1"/>
                </a:solidFill>
                <a:latin typeface="Cabin"/>
                <a:ea typeface="Cabin"/>
                <a:cs typeface="Cabin"/>
                <a:sym typeface="Cabin"/>
              </a:defRPr>
            </a:lvl6pPr>
            <a:lvl7pPr indent="-228600" lvl="6" marL="3200400" marR="0" rtl="0" algn="l">
              <a:lnSpc>
                <a:spcPct val="120000"/>
              </a:lnSpc>
              <a:spcBef>
                <a:spcPts val="500"/>
              </a:spcBef>
              <a:spcAft>
                <a:spcPts val="0"/>
              </a:spcAft>
              <a:buClr>
                <a:schemeClr val="accent1"/>
              </a:buClr>
              <a:buSzPts val="1000"/>
              <a:buFont typeface="Arial"/>
              <a:buNone/>
              <a:defRPr b="0" i="0" sz="1000" u="none" cap="none" strike="noStrike">
                <a:solidFill>
                  <a:schemeClr val="dk1"/>
                </a:solidFill>
                <a:latin typeface="Cabin"/>
                <a:ea typeface="Cabin"/>
                <a:cs typeface="Cabin"/>
                <a:sym typeface="Cabin"/>
              </a:defRPr>
            </a:lvl7pPr>
            <a:lvl8pPr indent="-228600" lvl="7" marL="3657600" marR="0" rtl="0" algn="l">
              <a:lnSpc>
                <a:spcPct val="120000"/>
              </a:lnSpc>
              <a:spcBef>
                <a:spcPts val="500"/>
              </a:spcBef>
              <a:spcAft>
                <a:spcPts val="0"/>
              </a:spcAft>
              <a:buClr>
                <a:schemeClr val="accent1"/>
              </a:buClr>
              <a:buSzPts val="1000"/>
              <a:buFont typeface="Arial"/>
              <a:buNone/>
              <a:defRPr b="0" i="0" sz="1000" u="none" cap="none" strike="noStrike">
                <a:solidFill>
                  <a:schemeClr val="dk1"/>
                </a:solidFill>
                <a:latin typeface="Cabin"/>
                <a:ea typeface="Cabin"/>
                <a:cs typeface="Cabin"/>
                <a:sym typeface="Cabin"/>
              </a:defRPr>
            </a:lvl8pPr>
            <a:lvl9pPr indent="-228600" lvl="8" marL="4114800" marR="0" rtl="0" algn="l">
              <a:lnSpc>
                <a:spcPct val="120000"/>
              </a:lnSpc>
              <a:spcBef>
                <a:spcPts val="500"/>
              </a:spcBef>
              <a:spcAft>
                <a:spcPts val="0"/>
              </a:spcAft>
              <a:buClr>
                <a:schemeClr val="accent1"/>
              </a:buClr>
              <a:buSzPts val="1000"/>
              <a:buFont typeface="Arial"/>
              <a:buNone/>
              <a:defRPr b="0" i="0" sz="1000" u="none" cap="none" strike="noStrike">
                <a:solidFill>
                  <a:schemeClr val="dk1"/>
                </a:solidFill>
                <a:latin typeface="Cabin"/>
                <a:ea typeface="Cabin"/>
                <a:cs typeface="Cabin"/>
                <a:sym typeface="Cabin"/>
              </a:defRPr>
            </a:lvl9pPr>
          </a:lstStyle>
          <a:p/>
        </p:txBody>
      </p:sp>
      <p:sp>
        <p:nvSpPr>
          <p:cNvPr id="25" name="Google Shape;25;p2"/>
          <p:cNvSpPr txBox="1"/>
          <p:nvPr>
            <p:ph idx="10" type="dt"/>
          </p:nvPr>
        </p:nvSpPr>
        <p:spPr>
          <a:xfrm>
            <a:off x="1447382" y="5469856"/>
            <a:ext cx="5527351" cy="320123"/>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000" u="none" cap="none" strike="noStrike">
                <a:solidFill>
                  <a:srgbClr val="888888"/>
                </a:solidFill>
                <a:latin typeface="Cabin"/>
                <a:ea typeface="Cabin"/>
                <a:cs typeface="Cabin"/>
                <a:sym typeface="Cabin"/>
              </a:defRPr>
            </a:lvl1pPr>
            <a:lvl2pPr lvl="1"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lvl="2"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lvl="3"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lvl="4"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lvl="5"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lvl="6"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lvl="7"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lvl="8"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26" name="Google Shape;26;p2"/>
          <p:cNvSpPr txBox="1"/>
          <p:nvPr>
            <p:ph idx="11" type="ftr"/>
          </p:nvPr>
        </p:nvSpPr>
        <p:spPr>
          <a:xfrm>
            <a:off x="1447382" y="318640"/>
            <a:ext cx="5541004" cy="320931"/>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000" u="none" cap="none" strike="noStrike">
                <a:solidFill>
                  <a:srgbClr val="888888"/>
                </a:solidFill>
                <a:latin typeface="Cabin"/>
                <a:ea typeface="Cabin"/>
                <a:cs typeface="Cabin"/>
                <a:sym typeface="Cabin"/>
              </a:defRPr>
            </a:lvl1pPr>
            <a:lvl2pPr lvl="1"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lvl="2"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lvl="3"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lvl="4"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lvl="5"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lvl="6"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lvl="7"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lvl="8"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27" name="Google Shape;27;p2"/>
          <p:cNvSpPr txBox="1"/>
          <p:nvPr>
            <p:ph idx="12" type="sldNum"/>
          </p:nvPr>
        </p:nvSpPr>
        <p:spPr>
          <a:xfrm>
            <a:off x="480060" y="798973"/>
            <a:ext cx="811019" cy="503578"/>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b="0" i="0" sz="2800" u="none" cap="none" strike="noStrike">
                <a:solidFill>
                  <a:schemeClr val="accent1"/>
                </a:solidFill>
                <a:latin typeface="Cabin"/>
                <a:ea typeface="Cabin"/>
                <a:cs typeface="Cabin"/>
                <a:sym typeface="Cabin"/>
              </a:defRPr>
            </a:lvl1pPr>
            <a:lvl2pPr indent="0" lvl="1" marL="0" marR="0" rtl="0" algn="r">
              <a:spcBef>
                <a:spcPts val="0"/>
              </a:spcBef>
              <a:buNone/>
              <a:defRPr b="0" i="0" sz="2800" u="none" cap="none" strike="noStrike">
                <a:solidFill>
                  <a:schemeClr val="accent1"/>
                </a:solidFill>
                <a:latin typeface="Cabin"/>
                <a:ea typeface="Cabin"/>
                <a:cs typeface="Cabin"/>
                <a:sym typeface="Cabin"/>
              </a:defRPr>
            </a:lvl2pPr>
            <a:lvl3pPr indent="0" lvl="2" marL="0" marR="0" rtl="0" algn="r">
              <a:spcBef>
                <a:spcPts val="0"/>
              </a:spcBef>
              <a:buNone/>
              <a:defRPr b="0" i="0" sz="2800" u="none" cap="none" strike="noStrike">
                <a:solidFill>
                  <a:schemeClr val="accent1"/>
                </a:solidFill>
                <a:latin typeface="Cabin"/>
                <a:ea typeface="Cabin"/>
                <a:cs typeface="Cabin"/>
                <a:sym typeface="Cabin"/>
              </a:defRPr>
            </a:lvl3pPr>
            <a:lvl4pPr indent="0" lvl="3" marL="0" marR="0" rtl="0" algn="r">
              <a:spcBef>
                <a:spcPts val="0"/>
              </a:spcBef>
              <a:buNone/>
              <a:defRPr b="0" i="0" sz="2800" u="none" cap="none" strike="noStrike">
                <a:solidFill>
                  <a:schemeClr val="accent1"/>
                </a:solidFill>
                <a:latin typeface="Cabin"/>
                <a:ea typeface="Cabin"/>
                <a:cs typeface="Cabin"/>
                <a:sym typeface="Cabin"/>
              </a:defRPr>
            </a:lvl4pPr>
            <a:lvl5pPr indent="0" lvl="4" marL="0" marR="0" rtl="0" algn="r">
              <a:spcBef>
                <a:spcPts val="0"/>
              </a:spcBef>
              <a:buNone/>
              <a:defRPr b="0" i="0" sz="2800" u="none" cap="none" strike="noStrike">
                <a:solidFill>
                  <a:schemeClr val="accent1"/>
                </a:solidFill>
                <a:latin typeface="Cabin"/>
                <a:ea typeface="Cabin"/>
                <a:cs typeface="Cabin"/>
                <a:sym typeface="Cabin"/>
              </a:defRPr>
            </a:lvl5pPr>
            <a:lvl6pPr indent="0" lvl="5" marL="0" marR="0" rtl="0" algn="r">
              <a:spcBef>
                <a:spcPts val="0"/>
              </a:spcBef>
              <a:buNone/>
              <a:defRPr b="0" i="0" sz="2800" u="none" cap="none" strike="noStrike">
                <a:solidFill>
                  <a:schemeClr val="accent1"/>
                </a:solidFill>
                <a:latin typeface="Cabin"/>
                <a:ea typeface="Cabin"/>
                <a:cs typeface="Cabin"/>
                <a:sym typeface="Cabin"/>
              </a:defRPr>
            </a:lvl6pPr>
            <a:lvl7pPr indent="0" lvl="6" marL="0" marR="0" rtl="0" algn="r">
              <a:spcBef>
                <a:spcPts val="0"/>
              </a:spcBef>
              <a:buNone/>
              <a:defRPr b="0" i="0" sz="2800" u="none" cap="none" strike="noStrike">
                <a:solidFill>
                  <a:schemeClr val="accent1"/>
                </a:solidFill>
                <a:latin typeface="Cabin"/>
                <a:ea typeface="Cabin"/>
                <a:cs typeface="Cabin"/>
                <a:sym typeface="Cabin"/>
              </a:defRPr>
            </a:lvl7pPr>
            <a:lvl8pPr indent="0" lvl="7" marL="0" marR="0" rtl="0" algn="r">
              <a:spcBef>
                <a:spcPts val="0"/>
              </a:spcBef>
              <a:buNone/>
              <a:defRPr b="0" i="0" sz="2800" u="none" cap="none" strike="noStrike">
                <a:solidFill>
                  <a:schemeClr val="accent1"/>
                </a:solidFill>
                <a:latin typeface="Cabin"/>
                <a:ea typeface="Cabin"/>
                <a:cs typeface="Cabin"/>
                <a:sym typeface="Cabin"/>
              </a:defRPr>
            </a:lvl8pPr>
            <a:lvl9pPr indent="0" lvl="8" marL="0" marR="0" rtl="0" algn="r">
              <a:spcBef>
                <a:spcPts val="0"/>
              </a:spcBef>
              <a:buNone/>
              <a:defRPr b="0" i="0" sz="2800" u="none" cap="none" strike="noStrike">
                <a:solidFill>
                  <a:schemeClr val="accent1"/>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en-US"/>
              <a:t>‹#›</a:t>
            </a:fld>
            <a:endParaRPr/>
          </a:p>
        </p:txBody>
      </p:sp>
      <p:cxnSp>
        <p:nvCxnSpPr>
          <p:cNvPr id="28" name="Google Shape;28;p2"/>
          <p:cNvCxnSpPr/>
          <p:nvPr/>
        </p:nvCxnSpPr>
        <p:spPr>
          <a:xfrm>
            <a:off x="1447382" y="3143605"/>
            <a:ext cx="5527351"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86" name="Shape 86"/>
        <p:cNvGrpSpPr/>
        <p:nvPr/>
      </p:nvGrpSpPr>
      <p:grpSpPr>
        <a:xfrm>
          <a:off x="0" y="0"/>
          <a:ext cx="0" cy="0"/>
          <a:chOff x="0" y="0"/>
          <a:chExt cx="0" cy="0"/>
        </a:xfrm>
      </p:grpSpPr>
      <p:sp>
        <p:nvSpPr>
          <p:cNvPr id="87" name="Google Shape;87;p11"/>
          <p:cNvSpPr txBox="1"/>
          <p:nvPr>
            <p:ph type="title"/>
          </p:nvPr>
        </p:nvSpPr>
        <p:spPr>
          <a:xfrm>
            <a:off x="1451579" y="804519"/>
            <a:ext cx="9603275" cy="1049235"/>
          </a:xfrm>
          <a:prstGeom prst="rect">
            <a:avLst/>
          </a:prstGeom>
          <a:noFill/>
          <a:ln>
            <a:noFill/>
          </a:ln>
        </p:spPr>
        <p:txBody>
          <a:bodyPr anchorCtr="0" anchor="t" bIns="45700" lIns="91425" spcFirstLastPara="1" rIns="91425" wrap="square" tIns="45700"/>
          <a:lstStyle>
            <a:lvl1pPr lvl="0" marR="0" rtl="0" algn="l">
              <a:lnSpc>
                <a:spcPct val="90000"/>
              </a:lnSpc>
              <a:spcBef>
                <a:spcPts val="0"/>
              </a:spcBef>
              <a:spcAft>
                <a:spcPts val="0"/>
              </a:spcAft>
              <a:buClr>
                <a:schemeClr val="dk1"/>
              </a:buClr>
              <a:buSzPts val="3200"/>
              <a:buFont typeface="Cabin"/>
              <a:buNone/>
              <a:defRPr b="0" i="0" sz="3200" u="none" cap="none" strike="noStrike">
                <a:solidFill>
                  <a:schemeClr val="dk1"/>
                </a:solidFill>
                <a:latin typeface="Cabin"/>
                <a:ea typeface="Cabin"/>
                <a:cs typeface="Cabin"/>
                <a:sym typeface="Cab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8" name="Google Shape;88;p11"/>
          <p:cNvSpPr txBox="1"/>
          <p:nvPr>
            <p:ph idx="1" type="body"/>
          </p:nvPr>
        </p:nvSpPr>
        <p:spPr>
          <a:xfrm rot="5400000">
            <a:off x="4527910" y="-1060599"/>
            <a:ext cx="3450613" cy="9603275"/>
          </a:xfrm>
          <a:prstGeom prst="rect">
            <a:avLst/>
          </a:prstGeom>
          <a:noFill/>
          <a:ln>
            <a:noFill/>
          </a:ln>
        </p:spPr>
        <p:txBody>
          <a:bodyPr anchorCtr="0" anchor="t" bIns="45700" lIns="91425" spcFirstLastPara="1" rIns="91425" wrap="square" tIns="45700"/>
          <a:lstStyle>
            <a:lvl1pPr indent="-355600" lvl="0" marL="457200" marR="0" rtl="0" algn="l">
              <a:lnSpc>
                <a:spcPct val="120000"/>
              </a:lnSpc>
              <a:spcBef>
                <a:spcPts val="1000"/>
              </a:spcBef>
              <a:spcAft>
                <a:spcPts val="0"/>
              </a:spcAft>
              <a:buClr>
                <a:schemeClr val="accent1"/>
              </a:buClr>
              <a:buSzPts val="2000"/>
              <a:buFont typeface="Arial"/>
              <a:buChar char="•"/>
              <a:defRPr b="0" i="0" sz="2000" u="none" cap="none" strike="noStrike">
                <a:solidFill>
                  <a:schemeClr val="dk1"/>
                </a:solidFill>
                <a:latin typeface="Cabin"/>
                <a:ea typeface="Cabin"/>
                <a:cs typeface="Cabin"/>
                <a:sym typeface="Cabin"/>
              </a:defRPr>
            </a:lvl1pPr>
            <a:lvl2pPr indent="-342900" lvl="1" marL="914400" marR="0" rtl="0" algn="l">
              <a:lnSpc>
                <a:spcPct val="120000"/>
              </a:lnSpc>
              <a:spcBef>
                <a:spcPts val="500"/>
              </a:spcBef>
              <a:spcAft>
                <a:spcPts val="0"/>
              </a:spcAft>
              <a:buClr>
                <a:schemeClr val="accent1"/>
              </a:buClr>
              <a:buSzPts val="1800"/>
              <a:buFont typeface="Arial"/>
              <a:buChar char="•"/>
              <a:defRPr b="0" i="0" sz="1800" u="none" cap="none" strike="noStrike">
                <a:solidFill>
                  <a:schemeClr val="dk1"/>
                </a:solidFill>
                <a:latin typeface="Cabin"/>
                <a:ea typeface="Cabin"/>
                <a:cs typeface="Cabin"/>
                <a:sym typeface="Cabin"/>
              </a:defRPr>
            </a:lvl2pPr>
            <a:lvl3pPr indent="-330200" lvl="2" marL="1371600" marR="0" rtl="0" algn="l">
              <a:lnSpc>
                <a:spcPct val="120000"/>
              </a:lnSpc>
              <a:spcBef>
                <a:spcPts val="500"/>
              </a:spcBef>
              <a:spcAft>
                <a:spcPts val="0"/>
              </a:spcAft>
              <a:buClr>
                <a:schemeClr val="accent1"/>
              </a:buClr>
              <a:buSzPts val="1600"/>
              <a:buFont typeface="Arial"/>
              <a:buChar char="•"/>
              <a:defRPr b="0" i="0" sz="1600" u="none" cap="none" strike="noStrike">
                <a:solidFill>
                  <a:schemeClr val="dk1"/>
                </a:solidFill>
                <a:latin typeface="Cabin"/>
                <a:ea typeface="Cabin"/>
                <a:cs typeface="Cabin"/>
                <a:sym typeface="Cabin"/>
              </a:defRPr>
            </a:lvl3pPr>
            <a:lvl4pPr indent="-317500" lvl="3" marL="1828800" marR="0" rtl="0" algn="l">
              <a:lnSpc>
                <a:spcPct val="120000"/>
              </a:lnSpc>
              <a:spcBef>
                <a:spcPts val="500"/>
              </a:spcBef>
              <a:spcAft>
                <a:spcPts val="0"/>
              </a:spcAft>
              <a:buClr>
                <a:schemeClr val="accent1"/>
              </a:buClr>
              <a:buSzPts val="1400"/>
              <a:buFont typeface="Arial"/>
              <a:buChar char="•"/>
              <a:defRPr b="0" i="0" sz="1400" u="none" cap="none" strike="noStrike">
                <a:solidFill>
                  <a:schemeClr val="dk1"/>
                </a:solidFill>
                <a:latin typeface="Cabin"/>
                <a:ea typeface="Cabin"/>
                <a:cs typeface="Cabin"/>
                <a:sym typeface="Cabin"/>
              </a:defRPr>
            </a:lvl4pPr>
            <a:lvl5pPr indent="-304800" lvl="4" marL="22860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5pPr>
            <a:lvl6pPr indent="-304800" lvl="5" marL="27432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6pPr>
            <a:lvl7pPr indent="-304800" lvl="6" marL="32004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7pPr>
            <a:lvl8pPr indent="-304800" lvl="7" marL="36576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8pPr>
            <a:lvl9pPr indent="-304800" lvl="8" marL="41148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9pPr>
          </a:lstStyle>
          <a:p/>
        </p:txBody>
      </p:sp>
      <p:sp>
        <p:nvSpPr>
          <p:cNvPr id="89" name="Google Shape;89;p11"/>
          <p:cNvSpPr txBox="1"/>
          <p:nvPr>
            <p:ph idx="10" type="dt"/>
          </p:nvPr>
        </p:nvSpPr>
        <p:spPr>
          <a:xfrm>
            <a:off x="7554138" y="330370"/>
            <a:ext cx="3500715" cy="309201"/>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sz="1000">
                <a:solidFill>
                  <a:srgbClr val="888888"/>
                </a:solidFill>
                <a:latin typeface="Cabin"/>
                <a:ea typeface="Cabin"/>
                <a:cs typeface="Cabin"/>
                <a:sym typeface="Cabin"/>
              </a:defRPr>
            </a:lvl1pPr>
            <a:lvl2pPr lvl="1"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lvl="2"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lvl="3"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lvl="4"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lvl="5"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lvl="6"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lvl="7"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lvl="8"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90" name="Google Shape;90;p11"/>
          <p:cNvSpPr txBox="1"/>
          <p:nvPr>
            <p:ph idx="11" type="ftr"/>
          </p:nvPr>
        </p:nvSpPr>
        <p:spPr>
          <a:xfrm>
            <a:off x="1451579" y="329307"/>
            <a:ext cx="5938836" cy="309201"/>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000">
                <a:solidFill>
                  <a:srgbClr val="888888"/>
                </a:solidFill>
                <a:latin typeface="Cabin"/>
                <a:ea typeface="Cabin"/>
                <a:cs typeface="Cabin"/>
                <a:sym typeface="Cabin"/>
              </a:defRPr>
            </a:lvl1pPr>
            <a:lvl2pPr lvl="1"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lvl="2"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lvl="3"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lvl="4"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lvl="5"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lvl="6"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lvl="7"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lvl="8"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91" name="Google Shape;91;p11"/>
          <p:cNvSpPr txBox="1"/>
          <p:nvPr>
            <p:ph idx="12" type="sldNum"/>
          </p:nvPr>
        </p:nvSpPr>
        <p:spPr>
          <a:xfrm>
            <a:off x="480060" y="798973"/>
            <a:ext cx="811019" cy="503578"/>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sz="2800">
                <a:solidFill>
                  <a:schemeClr val="accent1"/>
                </a:solidFill>
                <a:latin typeface="Cabin"/>
                <a:ea typeface="Cabin"/>
                <a:cs typeface="Cabin"/>
                <a:sym typeface="Cabin"/>
              </a:defRPr>
            </a:lvl1pPr>
            <a:lvl2pPr indent="0" lvl="1" marL="0" marR="0" rtl="0" algn="r">
              <a:spcBef>
                <a:spcPts val="0"/>
              </a:spcBef>
              <a:buNone/>
              <a:defRPr sz="2800">
                <a:solidFill>
                  <a:schemeClr val="accent1"/>
                </a:solidFill>
                <a:latin typeface="Cabin"/>
                <a:ea typeface="Cabin"/>
                <a:cs typeface="Cabin"/>
                <a:sym typeface="Cabin"/>
              </a:defRPr>
            </a:lvl2pPr>
            <a:lvl3pPr indent="0" lvl="2" marL="0" marR="0" rtl="0" algn="r">
              <a:spcBef>
                <a:spcPts val="0"/>
              </a:spcBef>
              <a:buNone/>
              <a:defRPr sz="2800">
                <a:solidFill>
                  <a:schemeClr val="accent1"/>
                </a:solidFill>
                <a:latin typeface="Cabin"/>
                <a:ea typeface="Cabin"/>
                <a:cs typeface="Cabin"/>
                <a:sym typeface="Cabin"/>
              </a:defRPr>
            </a:lvl3pPr>
            <a:lvl4pPr indent="0" lvl="3" marL="0" marR="0" rtl="0" algn="r">
              <a:spcBef>
                <a:spcPts val="0"/>
              </a:spcBef>
              <a:buNone/>
              <a:defRPr sz="2800">
                <a:solidFill>
                  <a:schemeClr val="accent1"/>
                </a:solidFill>
                <a:latin typeface="Cabin"/>
                <a:ea typeface="Cabin"/>
                <a:cs typeface="Cabin"/>
                <a:sym typeface="Cabin"/>
              </a:defRPr>
            </a:lvl4pPr>
            <a:lvl5pPr indent="0" lvl="4" marL="0" marR="0" rtl="0" algn="r">
              <a:spcBef>
                <a:spcPts val="0"/>
              </a:spcBef>
              <a:buNone/>
              <a:defRPr sz="2800">
                <a:solidFill>
                  <a:schemeClr val="accent1"/>
                </a:solidFill>
                <a:latin typeface="Cabin"/>
                <a:ea typeface="Cabin"/>
                <a:cs typeface="Cabin"/>
                <a:sym typeface="Cabin"/>
              </a:defRPr>
            </a:lvl5pPr>
            <a:lvl6pPr indent="0" lvl="5" marL="0" marR="0" rtl="0" algn="r">
              <a:spcBef>
                <a:spcPts val="0"/>
              </a:spcBef>
              <a:buNone/>
              <a:defRPr sz="2800">
                <a:solidFill>
                  <a:schemeClr val="accent1"/>
                </a:solidFill>
                <a:latin typeface="Cabin"/>
                <a:ea typeface="Cabin"/>
                <a:cs typeface="Cabin"/>
                <a:sym typeface="Cabin"/>
              </a:defRPr>
            </a:lvl6pPr>
            <a:lvl7pPr indent="0" lvl="6" marL="0" marR="0" rtl="0" algn="r">
              <a:spcBef>
                <a:spcPts val="0"/>
              </a:spcBef>
              <a:buNone/>
              <a:defRPr sz="2800">
                <a:solidFill>
                  <a:schemeClr val="accent1"/>
                </a:solidFill>
                <a:latin typeface="Cabin"/>
                <a:ea typeface="Cabin"/>
                <a:cs typeface="Cabin"/>
                <a:sym typeface="Cabin"/>
              </a:defRPr>
            </a:lvl7pPr>
            <a:lvl8pPr indent="0" lvl="7" marL="0" marR="0" rtl="0" algn="r">
              <a:spcBef>
                <a:spcPts val="0"/>
              </a:spcBef>
              <a:buNone/>
              <a:defRPr sz="2800">
                <a:solidFill>
                  <a:schemeClr val="accent1"/>
                </a:solidFill>
                <a:latin typeface="Cabin"/>
                <a:ea typeface="Cabin"/>
                <a:cs typeface="Cabin"/>
                <a:sym typeface="Cabin"/>
              </a:defRPr>
            </a:lvl8pPr>
            <a:lvl9pPr indent="0" lvl="8" marL="0" marR="0" rtl="0" algn="r">
              <a:spcBef>
                <a:spcPts val="0"/>
              </a:spcBef>
              <a:buNone/>
              <a:defRPr sz="2800">
                <a:solidFill>
                  <a:schemeClr val="accent1"/>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en-US"/>
              <a:t>‹#›</a:t>
            </a:fld>
            <a:endParaRPr/>
          </a:p>
        </p:txBody>
      </p:sp>
      <p:cxnSp>
        <p:nvCxnSpPr>
          <p:cNvPr id="92" name="Google Shape;92;p11"/>
          <p:cNvCxnSpPr/>
          <p:nvPr/>
        </p:nvCxnSpPr>
        <p:spPr>
          <a:xfrm>
            <a:off x="1453896" y="1847088"/>
            <a:ext cx="9607522"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93" name="Shape 93"/>
        <p:cNvGrpSpPr/>
        <p:nvPr/>
      </p:nvGrpSpPr>
      <p:grpSpPr>
        <a:xfrm>
          <a:off x="0" y="0"/>
          <a:ext cx="0" cy="0"/>
          <a:chOff x="0" y="0"/>
          <a:chExt cx="0" cy="0"/>
        </a:xfrm>
      </p:grpSpPr>
      <p:sp>
        <p:nvSpPr>
          <p:cNvPr id="94" name="Google Shape;94;p12"/>
          <p:cNvSpPr txBox="1"/>
          <p:nvPr>
            <p:ph type="title"/>
          </p:nvPr>
        </p:nvSpPr>
        <p:spPr>
          <a:xfrm rot="5400000">
            <a:off x="7917038" y="2321047"/>
            <a:ext cx="4659889" cy="1615742"/>
          </a:xfrm>
          <a:prstGeom prst="rect">
            <a:avLst/>
          </a:prstGeom>
          <a:noFill/>
          <a:ln>
            <a:noFill/>
          </a:ln>
        </p:spPr>
        <p:txBody>
          <a:bodyPr anchorCtr="0" anchor="t" bIns="45700" lIns="91425" spcFirstLastPara="1" rIns="91425" wrap="square" tIns="45700"/>
          <a:lstStyle>
            <a:lvl1pPr lvl="0" marR="0" rtl="0" algn="l">
              <a:lnSpc>
                <a:spcPct val="90000"/>
              </a:lnSpc>
              <a:spcBef>
                <a:spcPts val="0"/>
              </a:spcBef>
              <a:spcAft>
                <a:spcPts val="0"/>
              </a:spcAft>
              <a:buClr>
                <a:schemeClr val="dk1"/>
              </a:buClr>
              <a:buSzPts val="3200"/>
              <a:buFont typeface="Cabin"/>
              <a:buNone/>
              <a:defRPr b="0" i="0" sz="3200" u="none" cap="none" strike="noStrike">
                <a:solidFill>
                  <a:schemeClr val="dk1"/>
                </a:solidFill>
                <a:latin typeface="Cabin"/>
                <a:ea typeface="Cabin"/>
                <a:cs typeface="Cabin"/>
                <a:sym typeface="Cab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5" name="Google Shape;95;p12"/>
          <p:cNvSpPr txBox="1"/>
          <p:nvPr>
            <p:ph idx="1" type="body"/>
          </p:nvPr>
        </p:nvSpPr>
        <p:spPr>
          <a:xfrm rot="5400000">
            <a:off x="3029143" y="-785498"/>
            <a:ext cx="4659889" cy="7828830"/>
          </a:xfrm>
          <a:prstGeom prst="rect">
            <a:avLst/>
          </a:prstGeom>
          <a:noFill/>
          <a:ln>
            <a:noFill/>
          </a:ln>
        </p:spPr>
        <p:txBody>
          <a:bodyPr anchorCtr="0" anchor="t" bIns="45700" lIns="91425" spcFirstLastPara="1" rIns="91425" wrap="square" tIns="45700"/>
          <a:lstStyle>
            <a:lvl1pPr indent="-355600" lvl="0" marL="457200" marR="0" rtl="0" algn="l">
              <a:lnSpc>
                <a:spcPct val="120000"/>
              </a:lnSpc>
              <a:spcBef>
                <a:spcPts val="1000"/>
              </a:spcBef>
              <a:spcAft>
                <a:spcPts val="0"/>
              </a:spcAft>
              <a:buClr>
                <a:schemeClr val="accent1"/>
              </a:buClr>
              <a:buSzPts val="2000"/>
              <a:buFont typeface="Arial"/>
              <a:buChar char="•"/>
              <a:defRPr b="0" i="0" sz="2000" u="none" cap="none" strike="noStrike">
                <a:solidFill>
                  <a:schemeClr val="dk1"/>
                </a:solidFill>
                <a:latin typeface="Cabin"/>
                <a:ea typeface="Cabin"/>
                <a:cs typeface="Cabin"/>
                <a:sym typeface="Cabin"/>
              </a:defRPr>
            </a:lvl1pPr>
            <a:lvl2pPr indent="-342900" lvl="1" marL="914400" marR="0" rtl="0" algn="l">
              <a:lnSpc>
                <a:spcPct val="120000"/>
              </a:lnSpc>
              <a:spcBef>
                <a:spcPts val="500"/>
              </a:spcBef>
              <a:spcAft>
                <a:spcPts val="0"/>
              </a:spcAft>
              <a:buClr>
                <a:schemeClr val="accent1"/>
              </a:buClr>
              <a:buSzPts val="1800"/>
              <a:buFont typeface="Arial"/>
              <a:buChar char="•"/>
              <a:defRPr b="0" i="0" sz="1800" u="none" cap="none" strike="noStrike">
                <a:solidFill>
                  <a:schemeClr val="dk1"/>
                </a:solidFill>
                <a:latin typeface="Cabin"/>
                <a:ea typeface="Cabin"/>
                <a:cs typeface="Cabin"/>
                <a:sym typeface="Cabin"/>
              </a:defRPr>
            </a:lvl2pPr>
            <a:lvl3pPr indent="-330200" lvl="2" marL="1371600" marR="0" rtl="0" algn="l">
              <a:lnSpc>
                <a:spcPct val="120000"/>
              </a:lnSpc>
              <a:spcBef>
                <a:spcPts val="500"/>
              </a:spcBef>
              <a:spcAft>
                <a:spcPts val="0"/>
              </a:spcAft>
              <a:buClr>
                <a:schemeClr val="accent1"/>
              </a:buClr>
              <a:buSzPts val="1600"/>
              <a:buFont typeface="Arial"/>
              <a:buChar char="•"/>
              <a:defRPr b="0" i="0" sz="1600" u="none" cap="none" strike="noStrike">
                <a:solidFill>
                  <a:schemeClr val="dk1"/>
                </a:solidFill>
                <a:latin typeface="Cabin"/>
                <a:ea typeface="Cabin"/>
                <a:cs typeface="Cabin"/>
                <a:sym typeface="Cabin"/>
              </a:defRPr>
            </a:lvl3pPr>
            <a:lvl4pPr indent="-317500" lvl="3" marL="1828800" marR="0" rtl="0" algn="l">
              <a:lnSpc>
                <a:spcPct val="120000"/>
              </a:lnSpc>
              <a:spcBef>
                <a:spcPts val="500"/>
              </a:spcBef>
              <a:spcAft>
                <a:spcPts val="0"/>
              </a:spcAft>
              <a:buClr>
                <a:schemeClr val="accent1"/>
              </a:buClr>
              <a:buSzPts val="1400"/>
              <a:buFont typeface="Arial"/>
              <a:buChar char="•"/>
              <a:defRPr b="0" i="0" sz="1400" u="none" cap="none" strike="noStrike">
                <a:solidFill>
                  <a:schemeClr val="dk1"/>
                </a:solidFill>
                <a:latin typeface="Cabin"/>
                <a:ea typeface="Cabin"/>
                <a:cs typeface="Cabin"/>
                <a:sym typeface="Cabin"/>
              </a:defRPr>
            </a:lvl4pPr>
            <a:lvl5pPr indent="-304800" lvl="4" marL="22860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5pPr>
            <a:lvl6pPr indent="-304800" lvl="5" marL="27432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6pPr>
            <a:lvl7pPr indent="-304800" lvl="6" marL="32004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7pPr>
            <a:lvl8pPr indent="-304800" lvl="7" marL="36576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8pPr>
            <a:lvl9pPr indent="-304800" lvl="8" marL="41148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9pPr>
          </a:lstStyle>
          <a:p/>
        </p:txBody>
      </p:sp>
      <p:sp>
        <p:nvSpPr>
          <p:cNvPr id="96" name="Google Shape;96;p12"/>
          <p:cNvSpPr txBox="1"/>
          <p:nvPr>
            <p:ph idx="10" type="dt"/>
          </p:nvPr>
        </p:nvSpPr>
        <p:spPr>
          <a:xfrm>
            <a:off x="7554138" y="330370"/>
            <a:ext cx="3500715" cy="309201"/>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sz="1000">
                <a:solidFill>
                  <a:srgbClr val="888888"/>
                </a:solidFill>
                <a:latin typeface="Cabin"/>
                <a:ea typeface="Cabin"/>
                <a:cs typeface="Cabin"/>
                <a:sym typeface="Cabin"/>
              </a:defRPr>
            </a:lvl1pPr>
            <a:lvl2pPr lvl="1"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lvl="2"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lvl="3"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lvl="4"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lvl="5"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lvl="6"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lvl="7"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lvl="8"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97" name="Google Shape;97;p12"/>
          <p:cNvSpPr txBox="1"/>
          <p:nvPr>
            <p:ph idx="11" type="ftr"/>
          </p:nvPr>
        </p:nvSpPr>
        <p:spPr>
          <a:xfrm>
            <a:off x="1451579" y="329307"/>
            <a:ext cx="5938836" cy="309201"/>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000">
                <a:solidFill>
                  <a:srgbClr val="888888"/>
                </a:solidFill>
                <a:latin typeface="Cabin"/>
                <a:ea typeface="Cabin"/>
                <a:cs typeface="Cabin"/>
                <a:sym typeface="Cabin"/>
              </a:defRPr>
            </a:lvl1pPr>
            <a:lvl2pPr lvl="1"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lvl="2"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lvl="3"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lvl="4"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lvl="5"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lvl="6"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lvl="7"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lvl="8"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98" name="Google Shape;98;p12"/>
          <p:cNvSpPr txBox="1"/>
          <p:nvPr>
            <p:ph idx="12" type="sldNum"/>
          </p:nvPr>
        </p:nvSpPr>
        <p:spPr>
          <a:xfrm>
            <a:off x="480060" y="798973"/>
            <a:ext cx="811019" cy="503578"/>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sz="2800">
                <a:solidFill>
                  <a:schemeClr val="accent1"/>
                </a:solidFill>
                <a:latin typeface="Cabin"/>
                <a:ea typeface="Cabin"/>
                <a:cs typeface="Cabin"/>
                <a:sym typeface="Cabin"/>
              </a:defRPr>
            </a:lvl1pPr>
            <a:lvl2pPr indent="0" lvl="1" marL="0" marR="0" rtl="0" algn="r">
              <a:spcBef>
                <a:spcPts val="0"/>
              </a:spcBef>
              <a:buNone/>
              <a:defRPr sz="2800">
                <a:solidFill>
                  <a:schemeClr val="accent1"/>
                </a:solidFill>
                <a:latin typeface="Cabin"/>
                <a:ea typeface="Cabin"/>
                <a:cs typeface="Cabin"/>
                <a:sym typeface="Cabin"/>
              </a:defRPr>
            </a:lvl2pPr>
            <a:lvl3pPr indent="0" lvl="2" marL="0" marR="0" rtl="0" algn="r">
              <a:spcBef>
                <a:spcPts val="0"/>
              </a:spcBef>
              <a:buNone/>
              <a:defRPr sz="2800">
                <a:solidFill>
                  <a:schemeClr val="accent1"/>
                </a:solidFill>
                <a:latin typeface="Cabin"/>
                <a:ea typeface="Cabin"/>
                <a:cs typeface="Cabin"/>
                <a:sym typeface="Cabin"/>
              </a:defRPr>
            </a:lvl3pPr>
            <a:lvl4pPr indent="0" lvl="3" marL="0" marR="0" rtl="0" algn="r">
              <a:spcBef>
                <a:spcPts val="0"/>
              </a:spcBef>
              <a:buNone/>
              <a:defRPr sz="2800">
                <a:solidFill>
                  <a:schemeClr val="accent1"/>
                </a:solidFill>
                <a:latin typeface="Cabin"/>
                <a:ea typeface="Cabin"/>
                <a:cs typeface="Cabin"/>
                <a:sym typeface="Cabin"/>
              </a:defRPr>
            </a:lvl4pPr>
            <a:lvl5pPr indent="0" lvl="4" marL="0" marR="0" rtl="0" algn="r">
              <a:spcBef>
                <a:spcPts val="0"/>
              </a:spcBef>
              <a:buNone/>
              <a:defRPr sz="2800">
                <a:solidFill>
                  <a:schemeClr val="accent1"/>
                </a:solidFill>
                <a:latin typeface="Cabin"/>
                <a:ea typeface="Cabin"/>
                <a:cs typeface="Cabin"/>
                <a:sym typeface="Cabin"/>
              </a:defRPr>
            </a:lvl5pPr>
            <a:lvl6pPr indent="0" lvl="5" marL="0" marR="0" rtl="0" algn="r">
              <a:spcBef>
                <a:spcPts val="0"/>
              </a:spcBef>
              <a:buNone/>
              <a:defRPr sz="2800">
                <a:solidFill>
                  <a:schemeClr val="accent1"/>
                </a:solidFill>
                <a:latin typeface="Cabin"/>
                <a:ea typeface="Cabin"/>
                <a:cs typeface="Cabin"/>
                <a:sym typeface="Cabin"/>
              </a:defRPr>
            </a:lvl6pPr>
            <a:lvl7pPr indent="0" lvl="6" marL="0" marR="0" rtl="0" algn="r">
              <a:spcBef>
                <a:spcPts val="0"/>
              </a:spcBef>
              <a:buNone/>
              <a:defRPr sz="2800">
                <a:solidFill>
                  <a:schemeClr val="accent1"/>
                </a:solidFill>
                <a:latin typeface="Cabin"/>
                <a:ea typeface="Cabin"/>
                <a:cs typeface="Cabin"/>
                <a:sym typeface="Cabin"/>
              </a:defRPr>
            </a:lvl7pPr>
            <a:lvl8pPr indent="0" lvl="7" marL="0" marR="0" rtl="0" algn="r">
              <a:spcBef>
                <a:spcPts val="0"/>
              </a:spcBef>
              <a:buNone/>
              <a:defRPr sz="2800">
                <a:solidFill>
                  <a:schemeClr val="accent1"/>
                </a:solidFill>
                <a:latin typeface="Cabin"/>
                <a:ea typeface="Cabin"/>
                <a:cs typeface="Cabin"/>
                <a:sym typeface="Cabin"/>
              </a:defRPr>
            </a:lvl8pPr>
            <a:lvl9pPr indent="0" lvl="8" marL="0" marR="0" rtl="0" algn="r">
              <a:spcBef>
                <a:spcPts val="0"/>
              </a:spcBef>
              <a:buNone/>
              <a:defRPr sz="2800">
                <a:solidFill>
                  <a:schemeClr val="accent1"/>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en-US"/>
              <a:t>‹#›</a:t>
            </a:fld>
            <a:endParaRPr/>
          </a:p>
        </p:txBody>
      </p:sp>
      <p:cxnSp>
        <p:nvCxnSpPr>
          <p:cNvPr id="99" name="Google Shape;99;p12"/>
          <p:cNvCxnSpPr/>
          <p:nvPr/>
        </p:nvCxnSpPr>
        <p:spPr>
          <a:xfrm>
            <a:off x="9439111" y="798973"/>
            <a:ext cx="0" cy="4659889"/>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9" name="Shape 29"/>
        <p:cNvGrpSpPr/>
        <p:nvPr/>
      </p:nvGrpSpPr>
      <p:grpSpPr>
        <a:xfrm>
          <a:off x="0" y="0"/>
          <a:ext cx="0" cy="0"/>
          <a:chOff x="0" y="0"/>
          <a:chExt cx="0" cy="0"/>
        </a:xfrm>
      </p:grpSpPr>
      <p:sp>
        <p:nvSpPr>
          <p:cNvPr id="30" name="Google Shape;30;p3"/>
          <p:cNvSpPr txBox="1"/>
          <p:nvPr>
            <p:ph type="title"/>
          </p:nvPr>
        </p:nvSpPr>
        <p:spPr>
          <a:xfrm>
            <a:off x="1454239" y="1756130"/>
            <a:ext cx="8643154" cy="1887950"/>
          </a:xfrm>
          <a:prstGeom prst="rect">
            <a:avLst/>
          </a:prstGeom>
          <a:noFill/>
          <a:ln>
            <a:noFill/>
          </a:ln>
        </p:spPr>
        <p:txBody>
          <a:bodyPr anchorCtr="0" anchor="b" bIns="45700" lIns="91425" spcFirstLastPara="1" rIns="91425" wrap="square" tIns="45700"/>
          <a:lstStyle>
            <a:lvl1pPr lvl="0" marR="0" rtl="0" algn="l">
              <a:lnSpc>
                <a:spcPct val="90000"/>
              </a:lnSpc>
              <a:spcBef>
                <a:spcPts val="0"/>
              </a:spcBef>
              <a:spcAft>
                <a:spcPts val="0"/>
              </a:spcAft>
              <a:buClr>
                <a:schemeClr val="dk1"/>
              </a:buClr>
              <a:buSzPts val="3600"/>
              <a:buFont typeface="Cabin"/>
              <a:buNone/>
              <a:defRPr b="0" i="0" sz="3600" u="none" cap="none" strike="noStrike">
                <a:solidFill>
                  <a:schemeClr val="dk1"/>
                </a:solidFill>
                <a:latin typeface="Cabin"/>
                <a:ea typeface="Cabin"/>
                <a:cs typeface="Cabin"/>
                <a:sym typeface="Cab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1" name="Google Shape;31;p3"/>
          <p:cNvSpPr txBox="1"/>
          <p:nvPr>
            <p:ph idx="1" type="body"/>
          </p:nvPr>
        </p:nvSpPr>
        <p:spPr>
          <a:xfrm>
            <a:off x="1454239" y="3806195"/>
            <a:ext cx="8630446" cy="1012929"/>
          </a:xfrm>
          <a:prstGeom prst="rect">
            <a:avLst/>
          </a:prstGeom>
          <a:noFill/>
          <a:ln>
            <a:noFill/>
          </a:ln>
        </p:spPr>
        <p:txBody>
          <a:bodyPr anchorCtr="0" anchor="t" bIns="45700" lIns="91425" spcFirstLastPara="1" rIns="91425" wrap="square" tIns="91425"/>
          <a:lstStyle>
            <a:lvl1pPr indent="-228600" lvl="0" marL="457200" marR="0" rtl="0" algn="l">
              <a:lnSpc>
                <a:spcPct val="120000"/>
              </a:lnSpc>
              <a:spcBef>
                <a:spcPts val="1000"/>
              </a:spcBef>
              <a:spcAft>
                <a:spcPts val="0"/>
              </a:spcAft>
              <a:buClr>
                <a:schemeClr val="accent1"/>
              </a:buClr>
              <a:buSzPts val="1800"/>
              <a:buFont typeface="Arial"/>
              <a:buNone/>
              <a:defRPr b="0" i="0" sz="1800" u="none" cap="none" strike="noStrike">
                <a:solidFill>
                  <a:schemeClr val="dk1"/>
                </a:solidFill>
                <a:latin typeface="Cabin"/>
                <a:ea typeface="Cabin"/>
                <a:cs typeface="Cabin"/>
                <a:sym typeface="Cabin"/>
              </a:defRPr>
            </a:lvl1pPr>
            <a:lvl2pPr indent="-228600" lvl="1" marL="914400" marR="0" rtl="0" algn="l">
              <a:lnSpc>
                <a:spcPct val="120000"/>
              </a:lnSpc>
              <a:spcBef>
                <a:spcPts val="500"/>
              </a:spcBef>
              <a:spcAft>
                <a:spcPts val="0"/>
              </a:spcAft>
              <a:buClr>
                <a:schemeClr val="accent1"/>
              </a:buClr>
              <a:buSzPts val="1800"/>
              <a:buFont typeface="Arial"/>
              <a:buNone/>
              <a:defRPr b="0" i="0" sz="1800" u="none" cap="none" strike="noStrike">
                <a:solidFill>
                  <a:srgbClr val="888888"/>
                </a:solidFill>
                <a:latin typeface="Cabin"/>
                <a:ea typeface="Cabin"/>
                <a:cs typeface="Cabin"/>
                <a:sym typeface="Cabin"/>
              </a:defRPr>
            </a:lvl2pPr>
            <a:lvl3pPr indent="-228600" lvl="2" marL="1371600" marR="0" rtl="0" algn="l">
              <a:lnSpc>
                <a:spcPct val="120000"/>
              </a:lnSpc>
              <a:spcBef>
                <a:spcPts val="500"/>
              </a:spcBef>
              <a:spcAft>
                <a:spcPts val="0"/>
              </a:spcAft>
              <a:buClr>
                <a:schemeClr val="accent1"/>
              </a:buClr>
              <a:buSzPts val="1800"/>
              <a:buFont typeface="Arial"/>
              <a:buNone/>
              <a:defRPr b="0" i="0" sz="1800" u="none" cap="none" strike="noStrike">
                <a:solidFill>
                  <a:srgbClr val="888888"/>
                </a:solidFill>
                <a:latin typeface="Cabin"/>
                <a:ea typeface="Cabin"/>
                <a:cs typeface="Cabin"/>
                <a:sym typeface="Cabin"/>
              </a:defRPr>
            </a:lvl3pPr>
            <a:lvl4pPr indent="-228600" lvl="3" marL="1828800" marR="0" rtl="0" algn="l">
              <a:lnSpc>
                <a:spcPct val="120000"/>
              </a:lnSpc>
              <a:spcBef>
                <a:spcPts val="500"/>
              </a:spcBef>
              <a:spcAft>
                <a:spcPts val="0"/>
              </a:spcAft>
              <a:buClr>
                <a:schemeClr val="accent1"/>
              </a:buClr>
              <a:buSzPts val="1600"/>
              <a:buFont typeface="Arial"/>
              <a:buNone/>
              <a:defRPr b="0" i="0" sz="1600" u="none" cap="none" strike="noStrike">
                <a:solidFill>
                  <a:srgbClr val="888888"/>
                </a:solidFill>
                <a:latin typeface="Cabin"/>
                <a:ea typeface="Cabin"/>
                <a:cs typeface="Cabin"/>
                <a:sym typeface="Cabin"/>
              </a:defRPr>
            </a:lvl4pPr>
            <a:lvl5pPr indent="-228600" lvl="4" marL="2286000" marR="0" rtl="0" algn="l">
              <a:lnSpc>
                <a:spcPct val="120000"/>
              </a:lnSpc>
              <a:spcBef>
                <a:spcPts val="500"/>
              </a:spcBef>
              <a:spcAft>
                <a:spcPts val="0"/>
              </a:spcAft>
              <a:buClr>
                <a:schemeClr val="accent1"/>
              </a:buClr>
              <a:buSzPts val="1600"/>
              <a:buFont typeface="Arial"/>
              <a:buNone/>
              <a:defRPr b="0" i="0" sz="1600" u="none" cap="none" strike="noStrike">
                <a:solidFill>
                  <a:srgbClr val="888888"/>
                </a:solidFill>
                <a:latin typeface="Cabin"/>
                <a:ea typeface="Cabin"/>
                <a:cs typeface="Cabin"/>
                <a:sym typeface="Cabin"/>
              </a:defRPr>
            </a:lvl5pPr>
            <a:lvl6pPr indent="-228600" lvl="5" marL="2743200" marR="0" rtl="0" algn="l">
              <a:lnSpc>
                <a:spcPct val="120000"/>
              </a:lnSpc>
              <a:spcBef>
                <a:spcPts val="500"/>
              </a:spcBef>
              <a:spcAft>
                <a:spcPts val="0"/>
              </a:spcAft>
              <a:buClr>
                <a:schemeClr val="accent1"/>
              </a:buClr>
              <a:buSzPts val="1600"/>
              <a:buFont typeface="Arial"/>
              <a:buNone/>
              <a:defRPr b="0" i="0" sz="1600" u="none" cap="none" strike="noStrike">
                <a:solidFill>
                  <a:srgbClr val="888888"/>
                </a:solidFill>
                <a:latin typeface="Cabin"/>
                <a:ea typeface="Cabin"/>
                <a:cs typeface="Cabin"/>
                <a:sym typeface="Cabin"/>
              </a:defRPr>
            </a:lvl6pPr>
            <a:lvl7pPr indent="-228600" lvl="6" marL="3200400" marR="0" rtl="0" algn="l">
              <a:lnSpc>
                <a:spcPct val="120000"/>
              </a:lnSpc>
              <a:spcBef>
                <a:spcPts val="500"/>
              </a:spcBef>
              <a:spcAft>
                <a:spcPts val="0"/>
              </a:spcAft>
              <a:buClr>
                <a:schemeClr val="accent1"/>
              </a:buClr>
              <a:buSzPts val="1600"/>
              <a:buFont typeface="Arial"/>
              <a:buNone/>
              <a:defRPr b="0" i="0" sz="1600" u="none" cap="none" strike="noStrike">
                <a:solidFill>
                  <a:srgbClr val="888888"/>
                </a:solidFill>
                <a:latin typeface="Cabin"/>
                <a:ea typeface="Cabin"/>
                <a:cs typeface="Cabin"/>
                <a:sym typeface="Cabin"/>
              </a:defRPr>
            </a:lvl7pPr>
            <a:lvl8pPr indent="-228600" lvl="7" marL="3657600" marR="0" rtl="0" algn="l">
              <a:lnSpc>
                <a:spcPct val="120000"/>
              </a:lnSpc>
              <a:spcBef>
                <a:spcPts val="500"/>
              </a:spcBef>
              <a:spcAft>
                <a:spcPts val="0"/>
              </a:spcAft>
              <a:buClr>
                <a:schemeClr val="accent1"/>
              </a:buClr>
              <a:buSzPts val="1600"/>
              <a:buFont typeface="Arial"/>
              <a:buNone/>
              <a:defRPr b="0" i="0" sz="1600" u="none" cap="none" strike="noStrike">
                <a:solidFill>
                  <a:srgbClr val="888888"/>
                </a:solidFill>
                <a:latin typeface="Cabin"/>
                <a:ea typeface="Cabin"/>
                <a:cs typeface="Cabin"/>
                <a:sym typeface="Cabin"/>
              </a:defRPr>
            </a:lvl8pPr>
            <a:lvl9pPr indent="-228600" lvl="8" marL="4114800" marR="0" rtl="0" algn="l">
              <a:lnSpc>
                <a:spcPct val="120000"/>
              </a:lnSpc>
              <a:spcBef>
                <a:spcPts val="500"/>
              </a:spcBef>
              <a:spcAft>
                <a:spcPts val="0"/>
              </a:spcAft>
              <a:buClr>
                <a:schemeClr val="accent1"/>
              </a:buClr>
              <a:buSzPts val="1600"/>
              <a:buFont typeface="Arial"/>
              <a:buNone/>
              <a:defRPr b="0" i="0" sz="1600" u="none" cap="none" strike="noStrike">
                <a:solidFill>
                  <a:srgbClr val="888888"/>
                </a:solidFill>
                <a:latin typeface="Cabin"/>
                <a:ea typeface="Cabin"/>
                <a:cs typeface="Cabin"/>
                <a:sym typeface="Cabin"/>
              </a:defRPr>
            </a:lvl9pPr>
          </a:lstStyle>
          <a:p/>
        </p:txBody>
      </p:sp>
      <p:sp>
        <p:nvSpPr>
          <p:cNvPr id="32" name="Google Shape;32;p3"/>
          <p:cNvSpPr txBox="1"/>
          <p:nvPr>
            <p:ph idx="10" type="dt"/>
          </p:nvPr>
        </p:nvSpPr>
        <p:spPr>
          <a:xfrm>
            <a:off x="7554138" y="330370"/>
            <a:ext cx="3500715" cy="309201"/>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b="0" i="0" sz="1000" u="none" cap="none" strike="noStrike">
                <a:solidFill>
                  <a:srgbClr val="888888"/>
                </a:solidFill>
                <a:latin typeface="Cabin"/>
                <a:ea typeface="Cabin"/>
                <a:cs typeface="Cabin"/>
                <a:sym typeface="Cabin"/>
              </a:defRPr>
            </a:lvl1pPr>
            <a:lvl2pPr lvl="1"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lvl="2"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lvl="3"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lvl="4"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lvl="5"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lvl="6"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lvl="7"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lvl="8"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33" name="Google Shape;33;p3"/>
          <p:cNvSpPr txBox="1"/>
          <p:nvPr>
            <p:ph idx="11" type="ftr"/>
          </p:nvPr>
        </p:nvSpPr>
        <p:spPr>
          <a:xfrm>
            <a:off x="1451579" y="329307"/>
            <a:ext cx="5938836" cy="309201"/>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000" u="none" cap="none" strike="noStrike">
                <a:solidFill>
                  <a:srgbClr val="888888"/>
                </a:solidFill>
                <a:latin typeface="Cabin"/>
                <a:ea typeface="Cabin"/>
                <a:cs typeface="Cabin"/>
                <a:sym typeface="Cabin"/>
              </a:defRPr>
            </a:lvl1pPr>
            <a:lvl2pPr lvl="1"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lvl="2"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lvl="3"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lvl="4"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lvl="5"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lvl="6"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lvl="7"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lvl="8"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34" name="Google Shape;34;p3"/>
          <p:cNvSpPr txBox="1"/>
          <p:nvPr>
            <p:ph idx="12" type="sldNum"/>
          </p:nvPr>
        </p:nvSpPr>
        <p:spPr>
          <a:xfrm>
            <a:off x="480060" y="798973"/>
            <a:ext cx="811019" cy="503578"/>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b="0" i="0" sz="2800" u="none" cap="none" strike="noStrike">
                <a:solidFill>
                  <a:schemeClr val="accent1"/>
                </a:solidFill>
                <a:latin typeface="Cabin"/>
                <a:ea typeface="Cabin"/>
                <a:cs typeface="Cabin"/>
                <a:sym typeface="Cabin"/>
              </a:defRPr>
            </a:lvl1pPr>
            <a:lvl2pPr indent="0" lvl="1" marL="0" marR="0" rtl="0" algn="r">
              <a:spcBef>
                <a:spcPts val="0"/>
              </a:spcBef>
              <a:buNone/>
              <a:defRPr b="0" i="0" sz="2800" u="none" cap="none" strike="noStrike">
                <a:solidFill>
                  <a:schemeClr val="accent1"/>
                </a:solidFill>
                <a:latin typeface="Cabin"/>
                <a:ea typeface="Cabin"/>
                <a:cs typeface="Cabin"/>
                <a:sym typeface="Cabin"/>
              </a:defRPr>
            </a:lvl2pPr>
            <a:lvl3pPr indent="0" lvl="2" marL="0" marR="0" rtl="0" algn="r">
              <a:spcBef>
                <a:spcPts val="0"/>
              </a:spcBef>
              <a:buNone/>
              <a:defRPr b="0" i="0" sz="2800" u="none" cap="none" strike="noStrike">
                <a:solidFill>
                  <a:schemeClr val="accent1"/>
                </a:solidFill>
                <a:latin typeface="Cabin"/>
                <a:ea typeface="Cabin"/>
                <a:cs typeface="Cabin"/>
                <a:sym typeface="Cabin"/>
              </a:defRPr>
            </a:lvl3pPr>
            <a:lvl4pPr indent="0" lvl="3" marL="0" marR="0" rtl="0" algn="r">
              <a:spcBef>
                <a:spcPts val="0"/>
              </a:spcBef>
              <a:buNone/>
              <a:defRPr b="0" i="0" sz="2800" u="none" cap="none" strike="noStrike">
                <a:solidFill>
                  <a:schemeClr val="accent1"/>
                </a:solidFill>
                <a:latin typeface="Cabin"/>
                <a:ea typeface="Cabin"/>
                <a:cs typeface="Cabin"/>
                <a:sym typeface="Cabin"/>
              </a:defRPr>
            </a:lvl4pPr>
            <a:lvl5pPr indent="0" lvl="4" marL="0" marR="0" rtl="0" algn="r">
              <a:spcBef>
                <a:spcPts val="0"/>
              </a:spcBef>
              <a:buNone/>
              <a:defRPr b="0" i="0" sz="2800" u="none" cap="none" strike="noStrike">
                <a:solidFill>
                  <a:schemeClr val="accent1"/>
                </a:solidFill>
                <a:latin typeface="Cabin"/>
                <a:ea typeface="Cabin"/>
                <a:cs typeface="Cabin"/>
                <a:sym typeface="Cabin"/>
              </a:defRPr>
            </a:lvl5pPr>
            <a:lvl6pPr indent="0" lvl="5" marL="0" marR="0" rtl="0" algn="r">
              <a:spcBef>
                <a:spcPts val="0"/>
              </a:spcBef>
              <a:buNone/>
              <a:defRPr b="0" i="0" sz="2800" u="none" cap="none" strike="noStrike">
                <a:solidFill>
                  <a:schemeClr val="accent1"/>
                </a:solidFill>
                <a:latin typeface="Cabin"/>
                <a:ea typeface="Cabin"/>
                <a:cs typeface="Cabin"/>
                <a:sym typeface="Cabin"/>
              </a:defRPr>
            </a:lvl6pPr>
            <a:lvl7pPr indent="0" lvl="6" marL="0" marR="0" rtl="0" algn="r">
              <a:spcBef>
                <a:spcPts val="0"/>
              </a:spcBef>
              <a:buNone/>
              <a:defRPr b="0" i="0" sz="2800" u="none" cap="none" strike="noStrike">
                <a:solidFill>
                  <a:schemeClr val="accent1"/>
                </a:solidFill>
                <a:latin typeface="Cabin"/>
                <a:ea typeface="Cabin"/>
                <a:cs typeface="Cabin"/>
                <a:sym typeface="Cabin"/>
              </a:defRPr>
            </a:lvl7pPr>
            <a:lvl8pPr indent="0" lvl="7" marL="0" marR="0" rtl="0" algn="r">
              <a:spcBef>
                <a:spcPts val="0"/>
              </a:spcBef>
              <a:buNone/>
              <a:defRPr b="0" i="0" sz="2800" u="none" cap="none" strike="noStrike">
                <a:solidFill>
                  <a:schemeClr val="accent1"/>
                </a:solidFill>
                <a:latin typeface="Cabin"/>
                <a:ea typeface="Cabin"/>
                <a:cs typeface="Cabin"/>
                <a:sym typeface="Cabin"/>
              </a:defRPr>
            </a:lvl8pPr>
            <a:lvl9pPr indent="0" lvl="8" marL="0" marR="0" rtl="0" algn="r">
              <a:spcBef>
                <a:spcPts val="0"/>
              </a:spcBef>
              <a:buNone/>
              <a:defRPr b="0" i="0" sz="2800" u="none" cap="none" strike="noStrike">
                <a:solidFill>
                  <a:schemeClr val="accent1"/>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en-US"/>
              <a:t>‹#›</a:t>
            </a:fld>
            <a:endParaRPr/>
          </a:p>
        </p:txBody>
      </p:sp>
      <p:cxnSp>
        <p:nvCxnSpPr>
          <p:cNvPr id="35" name="Google Shape;35;p3"/>
          <p:cNvCxnSpPr/>
          <p:nvPr/>
        </p:nvCxnSpPr>
        <p:spPr>
          <a:xfrm>
            <a:off x="1454239" y="3804985"/>
            <a:ext cx="8630446"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6" name="Shape 36"/>
        <p:cNvGrpSpPr/>
        <p:nvPr/>
      </p:nvGrpSpPr>
      <p:grpSpPr>
        <a:xfrm>
          <a:off x="0" y="0"/>
          <a:ext cx="0" cy="0"/>
          <a:chOff x="0" y="0"/>
          <a:chExt cx="0" cy="0"/>
        </a:xfrm>
      </p:grpSpPr>
      <p:sp>
        <p:nvSpPr>
          <p:cNvPr id="37" name="Google Shape;37;p4"/>
          <p:cNvSpPr txBox="1"/>
          <p:nvPr>
            <p:ph type="title"/>
          </p:nvPr>
        </p:nvSpPr>
        <p:spPr>
          <a:xfrm>
            <a:off x="1449217" y="804889"/>
            <a:ext cx="9605635" cy="1059305"/>
          </a:xfrm>
          <a:prstGeom prst="rect">
            <a:avLst/>
          </a:prstGeom>
          <a:noFill/>
          <a:ln>
            <a:noFill/>
          </a:ln>
        </p:spPr>
        <p:txBody>
          <a:bodyPr anchorCtr="0" anchor="t" bIns="45700" lIns="91425" spcFirstLastPara="1" rIns="91425" wrap="square" tIns="45700"/>
          <a:lstStyle>
            <a:lvl1pPr lvl="0" marR="0" rtl="0" algn="l">
              <a:lnSpc>
                <a:spcPct val="90000"/>
              </a:lnSpc>
              <a:spcBef>
                <a:spcPts val="0"/>
              </a:spcBef>
              <a:spcAft>
                <a:spcPts val="0"/>
              </a:spcAft>
              <a:buClr>
                <a:schemeClr val="dk1"/>
              </a:buClr>
              <a:buSzPts val="3200"/>
              <a:buFont typeface="Cabin"/>
              <a:buNone/>
              <a:defRPr b="0" i="0" sz="3200" u="none" cap="none" strike="noStrike">
                <a:solidFill>
                  <a:schemeClr val="dk1"/>
                </a:solidFill>
                <a:latin typeface="Cabin"/>
                <a:ea typeface="Cabin"/>
                <a:cs typeface="Cabin"/>
                <a:sym typeface="Cab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8" name="Google Shape;38;p4"/>
          <p:cNvSpPr txBox="1"/>
          <p:nvPr>
            <p:ph idx="1" type="body"/>
          </p:nvPr>
        </p:nvSpPr>
        <p:spPr>
          <a:xfrm>
            <a:off x="1447331" y="2010878"/>
            <a:ext cx="4645152" cy="3448595"/>
          </a:xfrm>
          <a:prstGeom prst="rect">
            <a:avLst/>
          </a:prstGeom>
          <a:noFill/>
          <a:ln>
            <a:noFill/>
          </a:ln>
        </p:spPr>
        <p:txBody>
          <a:bodyPr anchorCtr="0" anchor="t" bIns="45700" lIns="91425" spcFirstLastPara="1" rIns="91425" wrap="square" tIns="45700"/>
          <a:lstStyle>
            <a:lvl1pPr indent="-355600" lvl="0" marL="457200" marR="0" rtl="0" algn="l">
              <a:lnSpc>
                <a:spcPct val="120000"/>
              </a:lnSpc>
              <a:spcBef>
                <a:spcPts val="1000"/>
              </a:spcBef>
              <a:spcAft>
                <a:spcPts val="0"/>
              </a:spcAft>
              <a:buClr>
                <a:schemeClr val="accent1"/>
              </a:buClr>
              <a:buSzPts val="2000"/>
              <a:buFont typeface="Arial"/>
              <a:buChar char="•"/>
              <a:defRPr b="0" i="0" sz="2000" u="none" cap="none" strike="noStrike">
                <a:solidFill>
                  <a:schemeClr val="dk1"/>
                </a:solidFill>
                <a:latin typeface="Cabin"/>
                <a:ea typeface="Cabin"/>
                <a:cs typeface="Cabin"/>
                <a:sym typeface="Cabin"/>
              </a:defRPr>
            </a:lvl1pPr>
            <a:lvl2pPr indent="-342900" lvl="1" marL="914400" marR="0" rtl="0" algn="l">
              <a:lnSpc>
                <a:spcPct val="120000"/>
              </a:lnSpc>
              <a:spcBef>
                <a:spcPts val="500"/>
              </a:spcBef>
              <a:spcAft>
                <a:spcPts val="0"/>
              </a:spcAft>
              <a:buClr>
                <a:schemeClr val="accent1"/>
              </a:buClr>
              <a:buSzPts val="1800"/>
              <a:buFont typeface="Arial"/>
              <a:buChar char="•"/>
              <a:defRPr b="0" i="0" sz="1800" u="none" cap="none" strike="noStrike">
                <a:solidFill>
                  <a:schemeClr val="dk1"/>
                </a:solidFill>
                <a:latin typeface="Cabin"/>
                <a:ea typeface="Cabin"/>
                <a:cs typeface="Cabin"/>
                <a:sym typeface="Cabin"/>
              </a:defRPr>
            </a:lvl2pPr>
            <a:lvl3pPr indent="-330200" lvl="2" marL="1371600" marR="0" rtl="0" algn="l">
              <a:lnSpc>
                <a:spcPct val="120000"/>
              </a:lnSpc>
              <a:spcBef>
                <a:spcPts val="500"/>
              </a:spcBef>
              <a:spcAft>
                <a:spcPts val="0"/>
              </a:spcAft>
              <a:buClr>
                <a:schemeClr val="accent1"/>
              </a:buClr>
              <a:buSzPts val="1600"/>
              <a:buFont typeface="Arial"/>
              <a:buChar char="•"/>
              <a:defRPr b="0" i="0" sz="1600" u="none" cap="none" strike="noStrike">
                <a:solidFill>
                  <a:schemeClr val="dk1"/>
                </a:solidFill>
                <a:latin typeface="Cabin"/>
                <a:ea typeface="Cabin"/>
                <a:cs typeface="Cabin"/>
                <a:sym typeface="Cabin"/>
              </a:defRPr>
            </a:lvl3pPr>
            <a:lvl4pPr indent="-317500" lvl="3" marL="1828800" marR="0" rtl="0" algn="l">
              <a:lnSpc>
                <a:spcPct val="120000"/>
              </a:lnSpc>
              <a:spcBef>
                <a:spcPts val="500"/>
              </a:spcBef>
              <a:spcAft>
                <a:spcPts val="0"/>
              </a:spcAft>
              <a:buClr>
                <a:schemeClr val="accent1"/>
              </a:buClr>
              <a:buSzPts val="1400"/>
              <a:buFont typeface="Arial"/>
              <a:buChar char="•"/>
              <a:defRPr b="0" i="0" sz="1400" u="none" cap="none" strike="noStrike">
                <a:solidFill>
                  <a:schemeClr val="dk1"/>
                </a:solidFill>
                <a:latin typeface="Cabin"/>
                <a:ea typeface="Cabin"/>
                <a:cs typeface="Cabin"/>
                <a:sym typeface="Cabin"/>
              </a:defRPr>
            </a:lvl4pPr>
            <a:lvl5pPr indent="-304800" lvl="4" marL="22860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5pPr>
            <a:lvl6pPr indent="-304800" lvl="5" marL="27432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6pPr>
            <a:lvl7pPr indent="-304800" lvl="6" marL="32004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7pPr>
            <a:lvl8pPr indent="-304800" lvl="7" marL="36576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8pPr>
            <a:lvl9pPr indent="-304800" lvl="8" marL="41148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9pPr>
          </a:lstStyle>
          <a:p/>
        </p:txBody>
      </p:sp>
      <p:sp>
        <p:nvSpPr>
          <p:cNvPr id="39" name="Google Shape;39;p4"/>
          <p:cNvSpPr txBox="1"/>
          <p:nvPr>
            <p:ph idx="2" type="body"/>
          </p:nvPr>
        </p:nvSpPr>
        <p:spPr>
          <a:xfrm>
            <a:off x="6413771" y="2017343"/>
            <a:ext cx="4645152" cy="3441520"/>
          </a:xfrm>
          <a:prstGeom prst="rect">
            <a:avLst/>
          </a:prstGeom>
          <a:noFill/>
          <a:ln>
            <a:noFill/>
          </a:ln>
        </p:spPr>
        <p:txBody>
          <a:bodyPr anchorCtr="0" anchor="t" bIns="45700" lIns="91425" spcFirstLastPara="1" rIns="91425" wrap="square" tIns="45700"/>
          <a:lstStyle>
            <a:lvl1pPr indent="-355600" lvl="0" marL="457200" marR="0" rtl="0" algn="l">
              <a:lnSpc>
                <a:spcPct val="120000"/>
              </a:lnSpc>
              <a:spcBef>
                <a:spcPts val="1000"/>
              </a:spcBef>
              <a:spcAft>
                <a:spcPts val="0"/>
              </a:spcAft>
              <a:buClr>
                <a:schemeClr val="accent1"/>
              </a:buClr>
              <a:buSzPts val="2000"/>
              <a:buFont typeface="Arial"/>
              <a:buChar char="•"/>
              <a:defRPr b="0" i="0" sz="2000" u="none" cap="none" strike="noStrike">
                <a:solidFill>
                  <a:schemeClr val="dk1"/>
                </a:solidFill>
                <a:latin typeface="Cabin"/>
                <a:ea typeface="Cabin"/>
                <a:cs typeface="Cabin"/>
                <a:sym typeface="Cabin"/>
              </a:defRPr>
            </a:lvl1pPr>
            <a:lvl2pPr indent="-342900" lvl="1" marL="914400" marR="0" rtl="0" algn="l">
              <a:lnSpc>
                <a:spcPct val="120000"/>
              </a:lnSpc>
              <a:spcBef>
                <a:spcPts val="500"/>
              </a:spcBef>
              <a:spcAft>
                <a:spcPts val="0"/>
              </a:spcAft>
              <a:buClr>
                <a:schemeClr val="accent1"/>
              </a:buClr>
              <a:buSzPts val="1800"/>
              <a:buFont typeface="Arial"/>
              <a:buChar char="•"/>
              <a:defRPr b="0" i="0" sz="1800" u="none" cap="none" strike="noStrike">
                <a:solidFill>
                  <a:schemeClr val="dk1"/>
                </a:solidFill>
                <a:latin typeface="Cabin"/>
                <a:ea typeface="Cabin"/>
                <a:cs typeface="Cabin"/>
                <a:sym typeface="Cabin"/>
              </a:defRPr>
            </a:lvl2pPr>
            <a:lvl3pPr indent="-330200" lvl="2" marL="1371600" marR="0" rtl="0" algn="l">
              <a:lnSpc>
                <a:spcPct val="120000"/>
              </a:lnSpc>
              <a:spcBef>
                <a:spcPts val="500"/>
              </a:spcBef>
              <a:spcAft>
                <a:spcPts val="0"/>
              </a:spcAft>
              <a:buClr>
                <a:schemeClr val="accent1"/>
              </a:buClr>
              <a:buSzPts val="1600"/>
              <a:buFont typeface="Arial"/>
              <a:buChar char="•"/>
              <a:defRPr b="0" i="0" sz="1600" u="none" cap="none" strike="noStrike">
                <a:solidFill>
                  <a:schemeClr val="dk1"/>
                </a:solidFill>
                <a:latin typeface="Cabin"/>
                <a:ea typeface="Cabin"/>
                <a:cs typeface="Cabin"/>
                <a:sym typeface="Cabin"/>
              </a:defRPr>
            </a:lvl3pPr>
            <a:lvl4pPr indent="-317500" lvl="3" marL="1828800" marR="0" rtl="0" algn="l">
              <a:lnSpc>
                <a:spcPct val="120000"/>
              </a:lnSpc>
              <a:spcBef>
                <a:spcPts val="500"/>
              </a:spcBef>
              <a:spcAft>
                <a:spcPts val="0"/>
              </a:spcAft>
              <a:buClr>
                <a:schemeClr val="accent1"/>
              </a:buClr>
              <a:buSzPts val="1400"/>
              <a:buFont typeface="Arial"/>
              <a:buChar char="•"/>
              <a:defRPr b="0" i="0" sz="1400" u="none" cap="none" strike="noStrike">
                <a:solidFill>
                  <a:schemeClr val="dk1"/>
                </a:solidFill>
                <a:latin typeface="Cabin"/>
                <a:ea typeface="Cabin"/>
                <a:cs typeface="Cabin"/>
                <a:sym typeface="Cabin"/>
              </a:defRPr>
            </a:lvl4pPr>
            <a:lvl5pPr indent="-304800" lvl="4" marL="22860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5pPr>
            <a:lvl6pPr indent="-304800" lvl="5" marL="27432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6pPr>
            <a:lvl7pPr indent="-304800" lvl="6" marL="32004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7pPr>
            <a:lvl8pPr indent="-304800" lvl="7" marL="36576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8pPr>
            <a:lvl9pPr indent="-304800" lvl="8" marL="41148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9pPr>
          </a:lstStyle>
          <a:p/>
        </p:txBody>
      </p:sp>
      <p:sp>
        <p:nvSpPr>
          <p:cNvPr id="40" name="Google Shape;40;p4"/>
          <p:cNvSpPr txBox="1"/>
          <p:nvPr>
            <p:ph idx="10" type="dt"/>
          </p:nvPr>
        </p:nvSpPr>
        <p:spPr>
          <a:xfrm>
            <a:off x="7554138" y="330370"/>
            <a:ext cx="3500715" cy="309201"/>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b="0" i="0" sz="1000" u="none" cap="none" strike="noStrike">
                <a:solidFill>
                  <a:srgbClr val="888888"/>
                </a:solidFill>
                <a:latin typeface="Cabin"/>
                <a:ea typeface="Cabin"/>
                <a:cs typeface="Cabin"/>
                <a:sym typeface="Cabin"/>
              </a:defRPr>
            </a:lvl1pPr>
            <a:lvl2pPr lvl="1"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lvl="2"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lvl="3"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lvl="4"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lvl="5"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lvl="6"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lvl="7"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lvl="8"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41" name="Google Shape;41;p4"/>
          <p:cNvSpPr txBox="1"/>
          <p:nvPr>
            <p:ph idx="11" type="ftr"/>
          </p:nvPr>
        </p:nvSpPr>
        <p:spPr>
          <a:xfrm>
            <a:off x="1451579" y="329307"/>
            <a:ext cx="5938836" cy="309201"/>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000" u="none" cap="none" strike="noStrike">
                <a:solidFill>
                  <a:srgbClr val="888888"/>
                </a:solidFill>
                <a:latin typeface="Cabin"/>
                <a:ea typeface="Cabin"/>
                <a:cs typeface="Cabin"/>
                <a:sym typeface="Cabin"/>
              </a:defRPr>
            </a:lvl1pPr>
            <a:lvl2pPr lvl="1"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lvl="2"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lvl="3"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lvl="4"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lvl="5"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lvl="6"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lvl="7"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lvl="8"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42" name="Google Shape;42;p4"/>
          <p:cNvSpPr txBox="1"/>
          <p:nvPr>
            <p:ph idx="12" type="sldNum"/>
          </p:nvPr>
        </p:nvSpPr>
        <p:spPr>
          <a:xfrm>
            <a:off x="480060" y="798973"/>
            <a:ext cx="811019" cy="503578"/>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b="0" i="0" sz="2800" u="none" cap="none" strike="noStrike">
                <a:solidFill>
                  <a:schemeClr val="accent1"/>
                </a:solidFill>
                <a:latin typeface="Cabin"/>
                <a:ea typeface="Cabin"/>
                <a:cs typeface="Cabin"/>
                <a:sym typeface="Cabin"/>
              </a:defRPr>
            </a:lvl1pPr>
            <a:lvl2pPr indent="0" lvl="1" marL="0" marR="0" rtl="0" algn="r">
              <a:spcBef>
                <a:spcPts val="0"/>
              </a:spcBef>
              <a:buNone/>
              <a:defRPr b="0" i="0" sz="2800" u="none" cap="none" strike="noStrike">
                <a:solidFill>
                  <a:schemeClr val="accent1"/>
                </a:solidFill>
                <a:latin typeface="Cabin"/>
                <a:ea typeface="Cabin"/>
                <a:cs typeface="Cabin"/>
                <a:sym typeface="Cabin"/>
              </a:defRPr>
            </a:lvl2pPr>
            <a:lvl3pPr indent="0" lvl="2" marL="0" marR="0" rtl="0" algn="r">
              <a:spcBef>
                <a:spcPts val="0"/>
              </a:spcBef>
              <a:buNone/>
              <a:defRPr b="0" i="0" sz="2800" u="none" cap="none" strike="noStrike">
                <a:solidFill>
                  <a:schemeClr val="accent1"/>
                </a:solidFill>
                <a:latin typeface="Cabin"/>
                <a:ea typeface="Cabin"/>
                <a:cs typeface="Cabin"/>
                <a:sym typeface="Cabin"/>
              </a:defRPr>
            </a:lvl3pPr>
            <a:lvl4pPr indent="0" lvl="3" marL="0" marR="0" rtl="0" algn="r">
              <a:spcBef>
                <a:spcPts val="0"/>
              </a:spcBef>
              <a:buNone/>
              <a:defRPr b="0" i="0" sz="2800" u="none" cap="none" strike="noStrike">
                <a:solidFill>
                  <a:schemeClr val="accent1"/>
                </a:solidFill>
                <a:latin typeface="Cabin"/>
                <a:ea typeface="Cabin"/>
                <a:cs typeface="Cabin"/>
                <a:sym typeface="Cabin"/>
              </a:defRPr>
            </a:lvl4pPr>
            <a:lvl5pPr indent="0" lvl="4" marL="0" marR="0" rtl="0" algn="r">
              <a:spcBef>
                <a:spcPts val="0"/>
              </a:spcBef>
              <a:buNone/>
              <a:defRPr b="0" i="0" sz="2800" u="none" cap="none" strike="noStrike">
                <a:solidFill>
                  <a:schemeClr val="accent1"/>
                </a:solidFill>
                <a:latin typeface="Cabin"/>
                <a:ea typeface="Cabin"/>
                <a:cs typeface="Cabin"/>
                <a:sym typeface="Cabin"/>
              </a:defRPr>
            </a:lvl5pPr>
            <a:lvl6pPr indent="0" lvl="5" marL="0" marR="0" rtl="0" algn="r">
              <a:spcBef>
                <a:spcPts val="0"/>
              </a:spcBef>
              <a:buNone/>
              <a:defRPr b="0" i="0" sz="2800" u="none" cap="none" strike="noStrike">
                <a:solidFill>
                  <a:schemeClr val="accent1"/>
                </a:solidFill>
                <a:latin typeface="Cabin"/>
                <a:ea typeface="Cabin"/>
                <a:cs typeface="Cabin"/>
                <a:sym typeface="Cabin"/>
              </a:defRPr>
            </a:lvl6pPr>
            <a:lvl7pPr indent="0" lvl="6" marL="0" marR="0" rtl="0" algn="r">
              <a:spcBef>
                <a:spcPts val="0"/>
              </a:spcBef>
              <a:buNone/>
              <a:defRPr b="0" i="0" sz="2800" u="none" cap="none" strike="noStrike">
                <a:solidFill>
                  <a:schemeClr val="accent1"/>
                </a:solidFill>
                <a:latin typeface="Cabin"/>
                <a:ea typeface="Cabin"/>
                <a:cs typeface="Cabin"/>
                <a:sym typeface="Cabin"/>
              </a:defRPr>
            </a:lvl7pPr>
            <a:lvl8pPr indent="0" lvl="7" marL="0" marR="0" rtl="0" algn="r">
              <a:spcBef>
                <a:spcPts val="0"/>
              </a:spcBef>
              <a:buNone/>
              <a:defRPr b="0" i="0" sz="2800" u="none" cap="none" strike="noStrike">
                <a:solidFill>
                  <a:schemeClr val="accent1"/>
                </a:solidFill>
                <a:latin typeface="Cabin"/>
                <a:ea typeface="Cabin"/>
                <a:cs typeface="Cabin"/>
                <a:sym typeface="Cabin"/>
              </a:defRPr>
            </a:lvl8pPr>
            <a:lvl9pPr indent="0" lvl="8" marL="0" marR="0" rtl="0" algn="r">
              <a:spcBef>
                <a:spcPts val="0"/>
              </a:spcBef>
              <a:buNone/>
              <a:defRPr b="0" i="0" sz="2800" u="none" cap="none" strike="noStrike">
                <a:solidFill>
                  <a:schemeClr val="accent1"/>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en-US"/>
              <a:t>‹#›</a:t>
            </a:fld>
            <a:endParaRPr/>
          </a:p>
        </p:txBody>
      </p:sp>
      <p:cxnSp>
        <p:nvCxnSpPr>
          <p:cNvPr id="43" name="Google Shape;43;p4"/>
          <p:cNvCxnSpPr/>
          <p:nvPr/>
        </p:nvCxnSpPr>
        <p:spPr>
          <a:xfrm>
            <a:off x="1453896" y="1847088"/>
            <a:ext cx="9607522"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4" name="Shape 44"/>
        <p:cNvGrpSpPr/>
        <p:nvPr/>
      </p:nvGrpSpPr>
      <p:grpSpPr>
        <a:xfrm>
          <a:off x="0" y="0"/>
          <a:ext cx="0" cy="0"/>
          <a:chOff x="0" y="0"/>
          <a:chExt cx="0" cy="0"/>
        </a:xfrm>
      </p:grpSpPr>
      <p:sp>
        <p:nvSpPr>
          <p:cNvPr id="45" name="Google Shape;45;p5"/>
          <p:cNvSpPr txBox="1"/>
          <p:nvPr>
            <p:ph idx="10" type="dt"/>
          </p:nvPr>
        </p:nvSpPr>
        <p:spPr>
          <a:xfrm>
            <a:off x="7554138" y="330370"/>
            <a:ext cx="3500715" cy="309201"/>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b="0" i="0" sz="1000" u="none" cap="none" strike="noStrike">
                <a:solidFill>
                  <a:srgbClr val="888888"/>
                </a:solidFill>
                <a:latin typeface="Cabin"/>
                <a:ea typeface="Cabin"/>
                <a:cs typeface="Cabin"/>
                <a:sym typeface="Cabin"/>
              </a:defRPr>
            </a:lvl1pPr>
            <a:lvl2pPr lvl="1"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lvl="2"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lvl="3"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lvl="4"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lvl="5"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lvl="6"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lvl="7"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lvl="8"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46" name="Google Shape;46;p5"/>
          <p:cNvSpPr txBox="1"/>
          <p:nvPr>
            <p:ph idx="11" type="ftr"/>
          </p:nvPr>
        </p:nvSpPr>
        <p:spPr>
          <a:xfrm>
            <a:off x="1451579" y="329307"/>
            <a:ext cx="5938836" cy="309201"/>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000" u="none" cap="none" strike="noStrike">
                <a:solidFill>
                  <a:srgbClr val="888888"/>
                </a:solidFill>
                <a:latin typeface="Cabin"/>
                <a:ea typeface="Cabin"/>
                <a:cs typeface="Cabin"/>
                <a:sym typeface="Cabin"/>
              </a:defRPr>
            </a:lvl1pPr>
            <a:lvl2pPr lvl="1"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lvl="2"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lvl="3"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lvl="4"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lvl="5"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lvl="6"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lvl="7"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lvl="8"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47" name="Google Shape;47;p5"/>
          <p:cNvSpPr txBox="1"/>
          <p:nvPr>
            <p:ph idx="12" type="sldNum"/>
          </p:nvPr>
        </p:nvSpPr>
        <p:spPr>
          <a:xfrm>
            <a:off x="480060" y="798973"/>
            <a:ext cx="811019" cy="503578"/>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b="0" i="0" sz="2800" u="none" cap="none" strike="noStrike">
                <a:solidFill>
                  <a:schemeClr val="accent1"/>
                </a:solidFill>
                <a:latin typeface="Cabin"/>
                <a:ea typeface="Cabin"/>
                <a:cs typeface="Cabin"/>
                <a:sym typeface="Cabin"/>
              </a:defRPr>
            </a:lvl1pPr>
            <a:lvl2pPr indent="0" lvl="1" marL="0" marR="0" rtl="0" algn="r">
              <a:spcBef>
                <a:spcPts val="0"/>
              </a:spcBef>
              <a:buNone/>
              <a:defRPr b="0" i="0" sz="2800" u="none" cap="none" strike="noStrike">
                <a:solidFill>
                  <a:schemeClr val="accent1"/>
                </a:solidFill>
                <a:latin typeface="Cabin"/>
                <a:ea typeface="Cabin"/>
                <a:cs typeface="Cabin"/>
                <a:sym typeface="Cabin"/>
              </a:defRPr>
            </a:lvl2pPr>
            <a:lvl3pPr indent="0" lvl="2" marL="0" marR="0" rtl="0" algn="r">
              <a:spcBef>
                <a:spcPts val="0"/>
              </a:spcBef>
              <a:buNone/>
              <a:defRPr b="0" i="0" sz="2800" u="none" cap="none" strike="noStrike">
                <a:solidFill>
                  <a:schemeClr val="accent1"/>
                </a:solidFill>
                <a:latin typeface="Cabin"/>
                <a:ea typeface="Cabin"/>
                <a:cs typeface="Cabin"/>
                <a:sym typeface="Cabin"/>
              </a:defRPr>
            </a:lvl3pPr>
            <a:lvl4pPr indent="0" lvl="3" marL="0" marR="0" rtl="0" algn="r">
              <a:spcBef>
                <a:spcPts val="0"/>
              </a:spcBef>
              <a:buNone/>
              <a:defRPr b="0" i="0" sz="2800" u="none" cap="none" strike="noStrike">
                <a:solidFill>
                  <a:schemeClr val="accent1"/>
                </a:solidFill>
                <a:latin typeface="Cabin"/>
                <a:ea typeface="Cabin"/>
                <a:cs typeface="Cabin"/>
                <a:sym typeface="Cabin"/>
              </a:defRPr>
            </a:lvl4pPr>
            <a:lvl5pPr indent="0" lvl="4" marL="0" marR="0" rtl="0" algn="r">
              <a:spcBef>
                <a:spcPts val="0"/>
              </a:spcBef>
              <a:buNone/>
              <a:defRPr b="0" i="0" sz="2800" u="none" cap="none" strike="noStrike">
                <a:solidFill>
                  <a:schemeClr val="accent1"/>
                </a:solidFill>
                <a:latin typeface="Cabin"/>
                <a:ea typeface="Cabin"/>
                <a:cs typeface="Cabin"/>
                <a:sym typeface="Cabin"/>
              </a:defRPr>
            </a:lvl5pPr>
            <a:lvl6pPr indent="0" lvl="5" marL="0" marR="0" rtl="0" algn="r">
              <a:spcBef>
                <a:spcPts val="0"/>
              </a:spcBef>
              <a:buNone/>
              <a:defRPr b="0" i="0" sz="2800" u="none" cap="none" strike="noStrike">
                <a:solidFill>
                  <a:schemeClr val="accent1"/>
                </a:solidFill>
                <a:latin typeface="Cabin"/>
                <a:ea typeface="Cabin"/>
                <a:cs typeface="Cabin"/>
                <a:sym typeface="Cabin"/>
              </a:defRPr>
            </a:lvl6pPr>
            <a:lvl7pPr indent="0" lvl="6" marL="0" marR="0" rtl="0" algn="r">
              <a:spcBef>
                <a:spcPts val="0"/>
              </a:spcBef>
              <a:buNone/>
              <a:defRPr b="0" i="0" sz="2800" u="none" cap="none" strike="noStrike">
                <a:solidFill>
                  <a:schemeClr val="accent1"/>
                </a:solidFill>
                <a:latin typeface="Cabin"/>
                <a:ea typeface="Cabin"/>
                <a:cs typeface="Cabin"/>
                <a:sym typeface="Cabin"/>
              </a:defRPr>
            </a:lvl7pPr>
            <a:lvl8pPr indent="0" lvl="7" marL="0" marR="0" rtl="0" algn="r">
              <a:spcBef>
                <a:spcPts val="0"/>
              </a:spcBef>
              <a:buNone/>
              <a:defRPr b="0" i="0" sz="2800" u="none" cap="none" strike="noStrike">
                <a:solidFill>
                  <a:schemeClr val="accent1"/>
                </a:solidFill>
                <a:latin typeface="Cabin"/>
                <a:ea typeface="Cabin"/>
                <a:cs typeface="Cabin"/>
                <a:sym typeface="Cabin"/>
              </a:defRPr>
            </a:lvl8pPr>
            <a:lvl9pPr indent="0" lvl="8" marL="0" marR="0" rtl="0" algn="r">
              <a:spcBef>
                <a:spcPts val="0"/>
              </a:spcBef>
              <a:buNone/>
              <a:defRPr b="0" i="0" sz="2800" u="none" cap="none" strike="noStrike">
                <a:solidFill>
                  <a:schemeClr val="accent1"/>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48" name="Shape 48"/>
        <p:cNvGrpSpPr/>
        <p:nvPr/>
      </p:nvGrpSpPr>
      <p:grpSpPr>
        <a:xfrm>
          <a:off x="0" y="0"/>
          <a:ext cx="0" cy="0"/>
          <a:chOff x="0" y="0"/>
          <a:chExt cx="0" cy="0"/>
        </a:xfrm>
      </p:grpSpPr>
      <p:sp>
        <p:nvSpPr>
          <p:cNvPr id="49" name="Google Shape;49;p6"/>
          <p:cNvSpPr txBox="1"/>
          <p:nvPr>
            <p:ph type="title"/>
          </p:nvPr>
        </p:nvSpPr>
        <p:spPr>
          <a:xfrm>
            <a:off x="1451579" y="804519"/>
            <a:ext cx="9603275" cy="1049235"/>
          </a:xfrm>
          <a:prstGeom prst="rect">
            <a:avLst/>
          </a:prstGeom>
          <a:noFill/>
          <a:ln>
            <a:noFill/>
          </a:ln>
        </p:spPr>
        <p:txBody>
          <a:bodyPr anchorCtr="0" anchor="t" bIns="45700" lIns="91425" spcFirstLastPara="1" rIns="91425" wrap="square" tIns="45700"/>
          <a:lstStyle>
            <a:lvl1pPr lvl="0" marR="0" rtl="0" algn="l">
              <a:lnSpc>
                <a:spcPct val="90000"/>
              </a:lnSpc>
              <a:spcBef>
                <a:spcPts val="0"/>
              </a:spcBef>
              <a:spcAft>
                <a:spcPts val="0"/>
              </a:spcAft>
              <a:buClr>
                <a:schemeClr val="dk1"/>
              </a:buClr>
              <a:buSzPts val="3200"/>
              <a:buFont typeface="Cabin"/>
              <a:buNone/>
              <a:defRPr b="0" i="0" sz="3200" u="none" cap="none" strike="noStrike">
                <a:solidFill>
                  <a:schemeClr val="dk1"/>
                </a:solidFill>
                <a:latin typeface="Cabin"/>
                <a:ea typeface="Cabin"/>
                <a:cs typeface="Cabin"/>
                <a:sym typeface="Cab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0" name="Google Shape;50;p6"/>
          <p:cNvSpPr txBox="1"/>
          <p:nvPr>
            <p:ph idx="1" type="body"/>
          </p:nvPr>
        </p:nvSpPr>
        <p:spPr>
          <a:xfrm>
            <a:off x="1451579" y="2015732"/>
            <a:ext cx="9603275" cy="3450613"/>
          </a:xfrm>
          <a:prstGeom prst="rect">
            <a:avLst/>
          </a:prstGeom>
          <a:noFill/>
          <a:ln>
            <a:noFill/>
          </a:ln>
        </p:spPr>
        <p:txBody>
          <a:bodyPr anchorCtr="0" anchor="t" bIns="45700" lIns="91425" spcFirstLastPara="1" rIns="91425" wrap="square" tIns="45700"/>
          <a:lstStyle>
            <a:lvl1pPr indent="-355600" lvl="0" marL="457200" marR="0" rtl="0" algn="l">
              <a:lnSpc>
                <a:spcPct val="120000"/>
              </a:lnSpc>
              <a:spcBef>
                <a:spcPts val="1000"/>
              </a:spcBef>
              <a:spcAft>
                <a:spcPts val="0"/>
              </a:spcAft>
              <a:buClr>
                <a:schemeClr val="accent1"/>
              </a:buClr>
              <a:buSzPts val="2000"/>
              <a:buFont typeface="Arial"/>
              <a:buChar char="•"/>
              <a:defRPr b="0" i="0" sz="2000" u="none" cap="none" strike="noStrike">
                <a:solidFill>
                  <a:schemeClr val="dk1"/>
                </a:solidFill>
                <a:latin typeface="Cabin"/>
                <a:ea typeface="Cabin"/>
                <a:cs typeface="Cabin"/>
                <a:sym typeface="Cabin"/>
              </a:defRPr>
            </a:lvl1pPr>
            <a:lvl2pPr indent="-342900" lvl="1" marL="914400" marR="0" rtl="0" algn="l">
              <a:lnSpc>
                <a:spcPct val="120000"/>
              </a:lnSpc>
              <a:spcBef>
                <a:spcPts val="500"/>
              </a:spcBef>
              <a:spcAft>
                <a:spcPts val="0"/>
              </a:spcAft>
              <a:buClr>
                <a:schemeClr val="accent1"/>
              </a:buClr>
              <a:buSzPts val="1800"/>
              <a:buFont typeface="Arial"/>
              <a:buChar char="•"/>
              <a:defRPr b="0" i="0" sz="1800" u="none" cap="none" strike="noStrike">
                <a:solidFill>
                  <a:schemeClr val="dk1"/>
                </a:solidFill>
                <a:latin typeface="Cabin"/>
                <a:ea typeface="Cabin"/>
                <a:cs typeface="Cabin"/>
                <a:sym typeface="Cabin"/>
              </a:defRPr>
            </a:lvl2pPr>
            <a:lvl3pPr indent="-330200" lvl="2" marL="1371600" marR="0" rtl="0" algn="l">
              <a:lnSpc>
                <a:spcPct val="120000"/>
              </a:lnSpc>
              <a:spcBef>
                <a:spcPts val="500"/>
              </a:spcBef>
              <a:spcAft>
                <a:spcPts val="0"/>
              </a:spcAft>
              <a:buClr>
                <a:schemeClr val="accent1"/>
              </a:buClr>
              <a:buSzPts val="1600"/>
              <a:buFont typeface="Arial"/>
              <a:buChar char="•"/>
              <a:defRPr b="0" i="0" sz="1600" u="none" cap="none" strike="noStrike">
                <a:solidFill>
                  <a:schemeClr val="dk1"/>
                </a:solidFill>
                <a:latin typeface="Cabin"/>
                <a:ea typeface="Cabin"/>
                <a:cs typeface="Cabin"/>
                <a:sym typeface="Cabin"/>
              </a:defRPr>
            </a:lvl3pPr>
            <a:lvl4pPr indent="-317500" lvl="3" marL="1828800" marR="0" rtl="0" algn="l">
              <a:lnSpc>
                <a:spcPct val="120000"/>
              </a:lnSpc>
              <a:spcBef>
                <a:spcPts val="500"/>
              </a:spcBef>
              <a:spcAft>
                <a:spcPts val="0"/>
              </a:spcAft>
              <a:buClr>
                <a:schemeClr val="accent1"/>
              </a:buClr>
              <a:buSzPts val="1400"/>
              <a:buFont typeface="Arial"/>
              <a:buChar char="•"/>
              <a:defRPr b="0" i="0" sz="1400" u="none" cap="none" strike="noStrike">
                <a:solidFill>
                  <a:schemeClr val="dk1"/>
                </a:solidFill>
                <a:latin typeface="Cabin"/>
                <a:ea typeface="Cabin"/>
                <a:cs typeface="Cabin"/>
                <a:sym typeface="Cabin"/>
              </a:defRPr>
            </a:lvl4pPr>
            <a:lvl5pPr indent="-304800" lvl="4" marL="22860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5pPr>
            <a:lvl6pPr indent="-304800" lvl="5" marL="27432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6pPr>
            <a:lvl7pPr indent="-304800" lvl="6" marL="32004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7pPr>
            <a:lvl8pPr indent="-304800" lvl="7" marL="36576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8pPr>
            <a:lvl9pPr indent="-304800" lvl="8" marL="41148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9pPr>
          </a:lstStyle>
          <a:p/>
        </p:txBody>
      </p:sp>
      <p:sp>
        <p:nvSpPr>
          <p:cNvPr id="51" name="Google Shape;51;p6"/>
          <p:cNvSpPr txBox="1"/>
          <p:nvPr>
            <p:ph idx="10" type="dt"/>
          </p:nvPr>
        </p:nvSpPr>
        <p:spPr>
          <a:xfrm>
            <a:off x="7554138" y="330370"/>
            <a:ext cx="3500715" cy="309201"/>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sz="1000">
                <a:solidFill>
                  <a:srgbClr val="888888"/>
                </a:solidFill>
                <a:latin typeface="Cabin"/>
                <a:ea typeface="Cabin"/>
                <a:cs typeface="Cabin"/>
                <a:sym typeface="Cabin"/>
              </a:defRPr>
            </a:lvl1pPr>
            <a:lvl2pPr lvl="1"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lvl="2"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lvl="3"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lvl="4"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lvl="5"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lvl="6"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lvl="7"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lvl="8"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52" name="Google Shape;52;p6"/>
          <p:cNvSpPr txBox="1"/>
          <p:nvPr>
            <p:ph idx="11" type="ftr"/>
          </p:nvPr>
        </p:nvSpPr>
        <p:spPr>
          <a:xfrm>
            <a:off x="1451579" y="329307"/>
            <a:ext cx="5938836" cy="309201"/>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000">
                <a:solidFill>
                  <a:srgbClr val="888888"/>
                </a:solidFill>
                <a:latin typeface="Cabin"/>
                <a:ea typeface="Cabin"/>
                <a:cs typeface="Cabin"/>
                <a:sym typeface="Cabin"/>
              </a:defRPr>
            </a:lvl1pPr>
            <a:lvl2pPr lvl="1"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lvl="2"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lvl="3"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lvl="4"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lvl="5"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lvl="6"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lvl="7"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lvl="8"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53" name="Google Shape;53;p6"/>
          <p:cNvSpPr txBox="1"/>
          <p:nvPr>
            <p:ph idx="12" type="sldNum"/>
          </p:nvPr>
        </p:nvSpPr>
        <p:spPr>
          <a:xfrm>
            <a:off x="480060" y="798973"/>
            <a:ext cx="811019" cy="503578"/>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sz="2800">
                <a:solidFill>
                  <a:schemeClr val="accent1"/>
                </a:solidFill>
                <a:latin typeface="Cabin"/>
                <a:ea typeface="Cabin"/>
                <a:cs typeface="Cabin"/>
                <a:sym typeface="Cabin"/>
              </a:defRPr>
            </a:lvl1pPr>
            <a:lvl2pPr indent="0" lvl="1" marL="0" marR="0" rtl="0" algn="r">
              <a:spcBef>
                <a:spcPts val="0"/>
              </a:spcBef>
              <a:buNone/>
              <a:defRPr sz="2800">
                <a:solidFill>
                  <a:schemeClr val="accent1"/>
                </a:solidFill>
                <a:latin typeface="Cabin"/>
                <a:ea typeface="Cabin"/>
                <a:cs typeface="Cabin"/>
                <a:sym typeface="Cabin"/>
              </a:defRPr>
            </a:lvl2pPr>
            <a:lvl3pPr indent="0" lvl="2" marL="0" marR="0" rtl="0" algn="r">
              <a:spcBef>
                <a:spcPts val="0"/>
              </a:spcBef>
              <a:buNone/>
              <a:defRPr sz="2800">
                <a:solidFill>
                  <a:schemeClr val="accent1"/>
                </a:solidFill>
                <a:latin typeface="Cabin"/>
                <a:ea typeface="Cabin"/>
                <a:cs typeface="Cabin"/>
                <a:sym typeface="Cabin"/>
              </a:defRPr>
            </a:lvl3pPr>
            <a:lvl4pPr indent="0" lvl="3" marL="0" marR="0" rtl="0" algn="r">
              <a:spcBef>
                <a:spcPts val="0"/>
              </a:spcBef>
              <a:buNone/>
              <a:defRPr sz="2800">
                <a:solidFill>
                  <a:schemeClr val="accent1"/>
                </a:solidFill>
                <a:latin typeface="Cabin"/>
                <a:ea typeface="Cabin"/>
                <a:cs typeface="Cabin"/>
                <a:sym typeface="Cabin"/>
              </a:defRPr>
            </a:lvl4pPr>
            <a:lvl5pPr indent="0" lvl="4" marL="0" marR="0" rtl="0" algn="r">
              <a:spcBef>
                <a:spcPts val="0"/>
              </a:spcBef>
              <a:buNone/>
              <a:defRPr sz="2800">
                <a:solidFill>
                  <a:schemeClr val="accent1"/>
                </a:solidFill>
                <a:latin typeface="Cabin"/>
                <a:ea typeface="Cabin"/>
                <a:cs typeface="Cabin"/>
                <a:sym typeface="Cabin"/>
              </a:defRPr>
            </a:lvl5pPr>
            <a:lvl6pPr indent="0" lvl="5" marL="0" marR="0" rtl="0" algn="r">
              <a:spcBef>
                <a:spcPts val="0"/>
              </a:spcBef>
              <a:buNone/>
              <a:defRPr sz="2800">
                <a:solidFill>
                  <a:schemeClr val="accent1"/>
                </a:solidFill>
                <a:latin typeface="Cabin"/>
                <a:ea typeface="Cabin"/>
                <a:cs typeface="Cabin"/>
                <a:sym typeface="Cabin"/>
              </a:defRPr>
            </a:lvl6pPr>
            <a:lvl7pPr indent="0" lvl="6" marL="0" marR="0" rtl="0" algn="r">
              <a:spcBef>
                <a:spcPts val="0"/>
              </a:spcBef>
              <a:buNone/>
              <a:defRPr sz="2800">
                <a:solidFill>
                  <a:schemeClr val="accent1"/>
                </a:solidFill>
                <a:latin typeface="Cabin"/>
                <a:ea typeface="Cabin"/>
                <a:cs typeface="Cabin"/>
                <a:sym typeface="Cabin"/>
              </a:defRPr>
            </a:lvl7pPr>
            <a:lvl8pPr indent="0" lvl="7" marL="0" marR="0" rtl="0" algn="r">
              <a:spcBef>
                <a:spcPts val="0"/>
              </a:spcBef>
              <a:buNone/>
              <a:defRPr sz="2800">
                <a:solidFill>
                  <a:schemeClr val="accent1"/>
                </a:solidFill>
                <a:latin typeface="Cabin"/>
                <a:ea typeface="Cabin"/>
                <a:cs typeface="Cabin"/>
                <a:sym typeface="Cabin"/>
              </a:defRPr>
            </a:lvl8pPr>
            <a:lvl9pPr indent="0" lvl="8" marL="0" marR="0" rtl="0" algn="r">
              <a:spcBef>
                <a:spcPts val="0"/>
              </a:spcBef>
              <a:buNone/>
              <a:defRPr sz="2800">
                <a:solidFill>
                  <a:schemeClr val="accent1"/>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en-US"/>
              <a:t>‹#›</a:t>
            </a:fld>
            <a:endParaRPr/>
          </a:p>
        </p:txBody>
      </p:sp>
      <p:cxnSp>
        <p:nvCxnSpPr>
          <p:cNvPr id="54" name="Google Shape;54;p6"/>
          <p:cNvCxnSpPr/>
          <p:nvPr/>
        </p:nvCxnSpPr>
        <p:spPr>
          <a:xfrm>
            <a:off x="1453896" y="1847088"/>
            <a:ext cx="9607522"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55" name="Shape 55"/>
        <p:cNvGrpSpPr/>
        <p:nvPr/>
      </p:nvGrpSpPr>
      <p:grpSpPr>
        <a:xfrm>
          <a:off x="0" y="0"/>
          <a:ext cx="0" cy="0"/>
          <a:chOff x="0" y="0"/>
          <a:chExt cx="0" cy="0"/>
        </a:xfrm>
      </p:grpSpPr>
      <p:sp>
        <p:nvSpPr>
          <p:cNvPr id="56" name="Google Shape;56;p7"/>
          <p:cNvSpPr txBox="1"/>
          <p:nvPr>
            <p:ph type="title"/>
          </p:nvPr>
        </p:nvSpPr>
        <p:spPr>
          <a:xfrm>
            <a:off x="1447191" y="804163"/>
            <a:ext cx="9607661" cy="1056319"/>
          </a:xfrm>
          <a:prstGeom prst="rect">
            <a:avLst/>
          </a:prstGeom>
          <a:noFill/>
          <a:ln>
            <a:noFill/>
          </a:ln>
        </p:spPr>
        <p:txBody>
          <a:bodyPr anchorCtr="0" anchor="t" bIns="45700" lIns="91425" spcFirstLastPara="1" rIns="91425" wrap="square" tIns="45700"/>
          <a:lstStyle>
            <a:lvl1pPr lvl="0" marR="0" rtl="0" algn="l">
              <a:lnSpc>
                <a:spcPct val="90000"/>
              </a:lnSpc>
              <a:spcBef>
                <a:spcPts val="0"/>
              </a:spcBef>
              <a:spcAft>
                <a:spcPts val="0"/>
              </a:spcAft>
              <a:buClr>
                <a:schemeClr val="dk1"/>
              </a:buClr>
              <a:buSzPts val="3200"/>
              <a:buFont typeface="Cabin"/>
              <a:buNone/>
              <a:defRPr b="0" i="0" sz="3200" u="none" cap="none" strike="noStrike">
                <a:solidFill>
                  <a:schemeClr val="dk1"/>
                </a:solidFill>
                <a:latin typeface="Cabin"/>
                <a:ea typeface="Cabin"/>
                <a:cs typeface="Cabin"/>
                <a:sym typeface="Cab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7" name="Google Shape;57;p7"/>
          <p:cNvSpPr txBox="1"/>
          <p:nvPr>
            <p:ph idx="1" type="body"/>
          </p:nvPr>
        </p:nvSpPr>
        <p:spPr>
          <a:xfrm>
            <a:off x="1447191" y="2019549"/>
            <a:ext cx="4645152" cy="801943"/>
          </a:xfrm>
          <a:prstGeom prst="rect">
            <a:avLst/>
          </a:prstGeom>
          <a:noFill/>
          <a:ln>
            <a:noFill/>
          </a:ln>
        </p:spPr>
        <p:txBody>
          <a:bodyPr anchorCtr="0" anchor="b" bIns="45700" lIns="91425" spcFirstLastPara="1" rIns="91425" wrap="square" tIns="45700"/>
          <a:lstStyle>
            <a:lvl1pPr indent="-228600" lvl="0" marL="457200" marR="0" rtl="0" algn="l">
              <a:lnSpc>
                <a:spcPct val="100000"/>
              </a:lnSpc>
              <a:spcBef>
                <a:spcPts val="1000"/>
              </a:spcBef>
              <a:spcAft>
                <a:spcPts val="0"/>
              </a:spcAft>
              <a:buClr>
                <a:schemeClr val="accent1"/>
              </a:buClr>
              <a:buSzPts val="2200"/>
              <a:buFont typeface="Arial"/>
              <a:buNone/>
              <a:defRPr b="0" i="0" sz="2200" u="none" cap="none" strike="noStrike">
                <a:solidFill>
                  <a:schemeClr val="accent1"/>
                </a:solidFill>
                <a:latin typeface="Cabin"/>
                <a:ea typeface="Cabin"/>
                <a:cs typeface="Cabin"/>
                <a:sym typeface="Cabin"/>
              </a:defRPr>
            </a:lvl1pPr>
            <a:lvl2pPr indent="-228600" lvl="1" marL="914400" marR="0" rtl="0" algn="l">
              <a:lnSpc>
                <a:spcPct val="120000"/>
              </a:lnSpc>
              <a:spcBef>
                <a:spcPts val="500"/>
              </a:spcBef>
              <a:spcAft>
                <a:spcPts val="0"/>
              </a:spcAft>
              <a:buClr>
                <a:schemeClr val="accent1"/>
              </a:buClr>
              <a:buSzPts val="2000"/>
              <a:buFont typeface="Arial"/>
              <a:buNone/>
              <a:defRPr b="1" i="0" sz="2000" u="none" cap="none" strike="noStrike">
                <a:solidFill>
                  <a:schemeClr val="dk1"/>
                </a:solidFill>
                <a:latin typeface="Cabin"/>
                <a:ea typeface="Cabin"/>
                <a:cs typeface="Cabin"/>
                <a:sym typeface="Cabin"/>
              </a:defRPr>
            </a:lvl2pPr>
            <a:lvl3pPr indent="-228600" lvl="2" marL="1371600" marR="0" rtl="0" algn="l">
              <a:lnSpc>
                <a:spcPct val="120000"/>
              </a:lnSpc>
              <a:spcBef>
                <a:spcPts val="500"/>
              </a:spcBef>
              <a:spcAft>
                <a:spcPts val="0"/>
              </a:spcAft>
              <a:buClr>
                <a:schemeClr val="accent1"/>
              </a:buClr>
              <a:buSzPts val="1800"/>
              <a:buFont typeface="Arial"/>
              <a:buNone/>
              <a:defRPr b="1" i="0" sz="1800" u="none" cap="none" strike="noStrike">
                <a:solidFill>
                  <a:schemeClr val="dk1"/>
                </a:solidFill>
                <a:latin typeface="Cabin"/>
                <a:ea typeface="Cabin"/>
                <a:cs typeface="Cabin"/>
                <a:sym typeface="Cabin"/>
              </a:defRPr>
            </a:lvl3pPr>
            <a:lvl4pPr indent="-228600" lvl="3" marL="1828800" marR="0" rtl="0" algn="l">
              <a:lnSpc>
                <a:spcPct val="120000"/>
              </a:lnSpc>
              <a:spcBef>
                <a:spcPts val="500"/>
              </a:spcBef>
              <a:spcAft>
                <a:spcPts val="0"/>
              </a:spcAft>
              <a:buClr>
                <a:schemeClr val="accent1"/>
              </a:buClr>
              <a:buSzPts val="1600"/>
              <a:buFont typeface="Arial"/>
              <a:buNone/>
              <a:defRPr b="1" i="0" sz="1600" u="none" cap="none" strike="noStrike">
                <a:solidFill>
                  <a:schemeClr val="dk1"/>
                </a:solidFill>
                <a:latin typeface="Cabin"/>
                <a:ea typeface="Cabin"/>
                <a:cs typeface="Cabin"/>
                <a:sym typeface="Cabin"/>
              </a:defRPr>
            </a:lvl4pPr>
            <a:lvl5pPr indent="-228600" lvl="4" marL="2286000" marR="0" rtl="0" algn="l">
              <a:lnSpc>
                <a:spcPct val="120000"/>
              </a:lnSpc>
              <a:spcBef>
                <a:spcPts val="500"/>
              </a:spcBef>
              <a:spcAft>
                <a:spcPts val="0"/>
              </a:spcAft>
              <a:buClr>
                <a:schemeClr val="accent1"/>
              </a:buClr>
              <a:buSzPts val="1600"/>
              <a:buFont typeface="Arial"/>
              <a:buNone/>
              <a:defRPr b="1" i="0" sz="1600" u="none" cap="none" strike="noStrike">
                <a:solidFill>
                  <a:schemeClr val="dk1"/>
                </a:solidFill>
                <a:latin typeface="Cabin"/>
                <a:ea typeface="Cabin"/>
                <a:cs typeface="Cabin"/>
                <a:sym typeface="Cabin"/>
              </a:defRPr>
            </a:lvl5pPr>
            <a:lvl6pPr indent="-228600" lvl="5" marL="2743200" marR="0" rtl="0" algn="l">
              <a:lnSpc>
                <a:spcPct val="120000"/>
              </a:lnSpc>
              <a:spcBef>
                <a:spcPts val="500"/>
              </a:spcBef>
              <a:spcAft>
                <a:spcPts val="0"/>
              </a:spcAft>
              <a:buClr>
                <a:schemeClr val="accent1"/>
              </a:buClr>
              <a:buSzPts val="1600"/>
              <a:buFont typeface="Arial"/>
              <a:buNone/>
              <a:defRPr b="1" i="0" sz="1600" u="none" cap="none" strike="noStrike">
                <a:solidFill>
                  <a:schemeClr val="dk1"/>
                </a:solidFill>
                <a:latin typeface="Cabin"/>
                <a:ea typeface="Cabin"/>
                <a:cs typeface="Cabin"/>
                <a:sym typeface="Cabin"/>
              </a:defRPr>
            </a:lvl6pPr>
            <a:lvl7pPr indent="-228600" lvl="6" marL="3200400" marR="0" rtl="0" algn="l">
              <a:lnSpc>
                <a:spcPct val="120000"/>
              </a:lnSpc>
              <a:spcBef>
                <a:spcPts val="500"/>
              </a:spcBef>
              <a:spcAft>
                <a:spcPts val="0"/>
              </a:spcAft>
              <a:buClr>
                <a:schemeClr val="accent1"/>
              </a:buClr>
              <a:buSzPts val="1600"/>
              <a:buFont typeface="Arial"/>
              <a:buNone/>
              <a:defRPr b="1" i="0" sz="1600" u="none" cap="none" strike="noStrike">
                <a:solidFill>
                  <a:schemeClr val="dk1"/>
                </a:solidFill>
                <a:latin typeface="Cabin"/>
                <a:ea typeface="Cabin"/>
                <a:cs typeface="Cabin"/>
                <a:sym typeface="Cabin"/>
              </a:defRPr>
            </a:lvl7pPr>
            <a:lvl8pPr indent="-228600" lvl="7" marL="3657600" marR="0" rtl="0" algn="l">
              <a:lnSpc>
                <a:spcPct val="120000"/>
              </a:lnSpc>
              <a:spcBef>
                <a:spcPts val="500"/>
              </a:spcBef>
              <a:spcAft>
                <a:spcPts val="0"/>
              </a:spcAft>
              <a:buClr>
                <a:schemeClr val="accent1"/>
              </a:buClr>
              <a:buSzPts val="1600"/>
              <a:buFont typeface="Arial"/>
              <a:buNone/>
              <a:defRPr b="1" i="0" sz="1600" u="none" cap="none" strike="noStrike">
                <a:solidFill>
                  <a:schemeClr val="dk1"/>
                </a:solidFill>
                <a:latin typeface="Cabin"/>
                <a:ea typeface="Cabin"/>
                <a:cs typeface="Cabin"/>
                <a:sym typeface="Cabin"/>
              </a:defRPr>
            </a:lvl8pPr>
            <a:lvl9pPr indent="-228600" lvl="8" marL="4114800" marR="0" rtl="0" algn="l">
              <a:lnSpc>
                <a:spcPct val="120000"/>
              </a:lnSpc>
              <a:spcBef>
                <a:spcPts val="500"/>
              </a:spcBef>
              <a:spcAft>
                <a:spcPts val="0"/>
              </a:spcAft>
              <a:buClr>
                <a:schemeClr val="accent1"/>
              </a:buClr>
              <a:buSzPts val="1600"/>
              <a:buFont typeface="Arial"/>
              <a:buNone/>
              <a:defRPr b="1" i="0" sz="1600" u="none" cap="none" strike="noStrike">
                <a:solidFill>
                  <a:schemeClr val="dk1"/>
                </a:solidFill>
                <a:latin typeface="Cabin"/>
                <a:ea typeface="Cabin"/>
                <a:cs typeface="Cabin"/>
                <a:sym typeface="Cabin"/>
              </a:defRPr>
            </a:lvl9pPr>
          </a:lstStyle>
          <a:p/>
        </p:txBody>
      </p:sp>
      <p:sp>
        <p:nvSpPr>
          <p:cNvPr id="58" name="Google Shape;58;p7"/>
          <p:cNvSpPr txBox="1"/>
          <p:nvPr>
            <p:ph idx="2" type="body"/>
          </p:nvPr>
        </p:nvSpPr>
        <p:spPr>
          <a:xfrm>
            <a:off x="1447191" y="2824269"/>
            <a:ext cx="4645152" cy="2644457"/>
          </a:xfrm>
          <a:prstGeom prst="rect">
            <a:avLst/>
          </a:prstGeom>
          <a:noFill/>
          <a:ln>
            <a:noFill/>
          </a:ln>
        </p:spPr>
        <p:txBody>
          <a:bodyPr anchorCtr="0" anchor="t" bIns="45700" lIns="91425" spcFirstLastPara="1" rIns="91425" wrap="square" tIns="45700"/>
          <a:lstStyle>
            <a:lvl1pPr indent="-355600" lvl="0" marL="457200" marR="0" rtl="0" algn="l">
              <a:lnSpc>
                <a:spcPct val="120000"/>
              </a:lnSpc>
              <a:spcBef>
                <a:spcPts val="1000"/>
              </a:spcBef>
              <a:spcAft>
                <a:spcPts val="0"/>
              </a:spcAft>
              <a:buClr>
                <a:schemeClr val="accent1"/>
              </a:buClr>
              <a:buSzPts val="2000"/>
              <a:buFont typeface="Arial"/>
              <a:buChar char="•"/>
              <a:defRPr b="0" i="0" sz="2000" u="none" cap="none" strike="noStrike">
                <a:solidFill>
                  <a:schemeClr val="dk1"/>
                </a:solidFill>
                <a:latin typeface="Cabin"/>
                <a:ea typeface="Cabin"/>
                <a:cs typeface="Cabin"/>
                <a:sym typeface="Cabin"/>
              </a:defRPr>
            </a:lvl1pPr>
            <a:lvl2pPr indent="-342900" lvl="1" marL="914400" marR="0" rtl="0" algn="l">
              <a:lnSpc>
                <a:spcPct val="120000"/>
              </a:lnSpc>
              <a:spcBef>
                <a:spcPts val="500"/>
              </a:spcBef>
              <a:spcAft>
                <a:spcPts val="0"/>
              </a:spcAft>
              <a:buClr>
                <a:schemeClr val="accent1"/>
              </a:buClr>
              <a:buSzPts val="1800"/>
              <a:buFont typeface="Arial"/>
              <a:buChar char="•"/>
              <a:defRPr b="0" i="0" sz="1800" u="none" cap="none" strike="noStrike">
                <a:solidFill>
                  <a:schemeClr val="dk1"/>
                </a:solidFill>
                <a:latin typeface="Cabin"/>
                <a:ea typeface="Cabin"/>
                <a:cs typeface="Cabin"/>
                <a:sym typeface="Cabin"/>
              </a:defRPr>
            </a:lvl2pPr>
            <a:lvl3pPr indent="-330200" lvl="2" marL="1371600" marR="0" rtl="0" algn="l">
              <a:lnSpc>
                <a:spcPct val="120000"/>
              </a:lnSpc>
              <a:spcBef>
                <a:spcPts val="500"/>
              </a:spcBef>
              <a:spcAft>
                <a:spcPts val="0"/>
              </a:spcAft>
              <a:buClr>
                <a:schemeClr val="accent1"/>
              </a:buClr>
              <a:buSzPts val="1600"/>
              <a:buFont typeface="Arial"/>
              <a:buChar char="•"/>
              <a:defRPr b="0" i="0" sz="1600" u="none" cap="none" strike="noStrike">
                <a:solidFill>
                  <a:schemeClr val="dk1"/>
                </a:solidFill>
                <a:latin typeface="Cabin"/>
                <a:ea typeface="Cabin"/>
                <a:cs typeface="Cabin"/>
                <a:sym typeface="Cabin"/>
              </a:defRPr>
            </a:lvl3pPr>
            <a:lvl4pPr indent="-317500" lvl="3" marL="1828800" marR="0" rtl="0" algn="l">
              <a:lnSpc>
                <a:spcPct val="120000"/>
              </a:lnSpc>
              <a:spcBef>
                <a:spcPts val="500"/>
              </a:spcBef>
              <a:spcAft>
                <a:spcPts val="0"/>
              </a:spcAft>
              <a:buClr>
                <a:schemeClr val="accent1"/>
              </a:buClr>
              <a:buSzPts val="1400"/>
              <a:buFont typeface="Arial"/>
              <a:buChar char="•"/>
              <a:defRPr b="0" i="0" sz="1400" u="none" cap="none" strike="noStrike">
                <a:solidFill>
                  <a:schemeClr val="dk1"/>
                </a:solidFill>
                <a:latin typeface="Cabin"/>
                <a:ea typeface="Cabin"/>
                <a:cs typeface="Cabin"/>
                <a:sym typeface="Cabin"/>
              </a:defRPr>
            </a:lvl4pPr>
            <a:lvl5pPr indent="-304800" lvl="4" marL="22860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5pPr>
            <a:lvl6pPr indent="-304800" lvl="5" marL="27432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6pPr>
            <a:lvl7pPr indent="-304800" lvl="6" marL="32004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7pPr>
            <a:lvl8pPr indent="-304800" lvl="7" marL="36576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8pPr>
            <a:lvl9pPr indent="-304800" lvl="8" marL="41148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9pPr>
          </a:lstStyle>
          <a:p/>
        </p:txBody>
      </p:sp>
      <p:sp>
        <p:nvSpPr>
          <p:cNvPr id="59" name="Google Shape;59;p7"/>
          <p:cNvSpPr txBox="1"/>
          <p:nvPr>
            <p:ph idx="3" type="body"/>
          </p:nvPr>
        </p:nvSpPr>
        <p:spPr>
          <a:xfrm>
            <a:off x="6412362" y="2023003"/>
            <a:ext cx="4645152" cy="802237"/>
          </a:xfrm>
          <a:prstGeom prst="rect">
            <a:avLst/>
          </a:prstGeom>
          <a:noFill/>
          <a:ln>
            <a:noFill/>
          </a:ln>
        </p:spPr>
        <p:txBody>
          <a:bodyPr anchorCtr="0" anchor="b" bIns="45700" lIns="91425" spcFirstLastPara="1" rIns="91425" wrap="square" tIns="45700"/>
          <a:lstStyle>
            <a:lvl1pPr indent="-228600" lvl="0" marL="457200" marR="0" rtl="0" algn="l">
              <a:lnSpc>
                <a:spcPct val="100000"/>
              </a:lnSpc>
              <a:spcBef>
                <a:spcPts val="1000"/>
              </a:spcBef>
              <a:spcAft>
                <a:spcPts val="0"/>
              </a:spcAft>
              <a:buClr>
                <a:schemeClr val="accent1"/>
              </a:buClr>
              <a:buSzPts val="2200"/>
              <a:buFont typeface="Arial"/>
              <a:buNone/>
              <a:defRPr b="0" i="0" sz="2200" u="none" cap="none" strike="noStrike">
                <a:solidFill>
                  <a:schemeClr val="accent1"/>
                </a:solidFill>
                <a:latin typeface="Cabin"/>
                <a:ea typeface="Cabin"/>
                <a:cs typeface="Cabin"/>
                <a:sym typeface="Cabin"/>
              </a:defRPr>
            </a:lvl1pPr>
            <a:lvl2pPr indent="-228600" lvl="1" marL="914400" marR="0" rtl="0" algn="l">
              <a:lnSpc>
                <a:spcPct val="120000"/>
              </a:lnSpc>
              <a:spcBef>
                <a:spcPts val="500"/>
              </a:spcBef>
              <a:spcAft>
                <a:spcPts val="0"/>
              </a:spcAft>
              <a:buClr>
                <a:schemeClr val="accent1"/>
              </a:buClr>
              <a:buSzPts val="2000"/>
              <a:buFont typeface="Arial"/>
              <a:buNone/>
              <a:defRPr b="1" i="0" sz="2000" u="none" cap="none" strike="noStrike">
                <a:solidFill>
                  <a:schemeClr val="dk1"/>
                </a:solidFill>
                <a:latin typeface="Cabin"/>
                <a:ea typeface="Cabin"/>
                <a:cs typeface="Cabin"/>
                <a:sym typeface="Cabin"/>
              </a:defRPr>
            </a:lvl2pPr>
            <a:lvl3pPr indent="-228600" lvl="2" marL="1371600" marR="0" rtl="0" algn="l">
              <a:lnSpc>
                <a:spcPct val="120000"/>
              </a:lnSpc>
              <a:spcBef>
                <a:spcPts val="500"/>
              </a:spcBef>
              <a:spcAft>
                <a:spcPts val="0"/>
              </a:spcAft>
              <a:buClr>
                <a:schemeClr val="accent1"/>
              </a:buClr>
              <a:buSzPts val="1800"/>
              <a:buFont typeface="Arial"/>
              <a:buNone/>
              <a:defRPr b="1" i="0" sz="1800" u="none" cap="none" strike="noStrike">
                <a:solidFill>
                  <a:schemeClr val="dk1"/>
                </a:solidFill>
                <a:latin typeface="Cabin"/>
                <a:ea typeface="Cabin"/>
                <a:cs typeface="Cabin"/>
                <a:sym typeface="Cabin"/>
              </a:defRPr>
            </a:lvl3pPr>
            <a:lvl4pPr indent="-228600" lvl="3" marL="1828800" marR="0" rtl="0" algn="l">
              <a:lnSpc>
                <a:spcPct val="120000"/>
              </a:lnSpc>
              <a:spcBef>
                <a:spcPts val="500"/>
              </a:spcBef>
              <a:spcAft>
                <a:spcPts val="0"/>
              </a:spcAft>
              <a:buClr>
                <a:schemeClr val="accent1"/>
              </a:buClr>
              <a:buSzPts val="1600"/>
              <a:buFont typeface="Arial"/>
              <a:buNone/>
              <a:defRPr b="1" i="0" sz="1600" u="none" cap="none" strike="noStrike">
                <a:solidFill>
                  <a:schemeClr val="dk1"/>
                </a:solidFill>
                <a:latin typeface="Cabin"/>
                <a:ea typeface="Cabin"/>
                <a:cs typeface="Cabin"/>
                <a:sym typeface="Cabin"/>
              </a:defRPr>
            </a:lvl4pPr>
            <a:lvl5pPr indent="-228600" lvl="4" marL="2286000" marR="0" rtl="0" algn="l">
              <a:lnSpc>
                <a:spcPct val="120000"/>
              </a:lnSpc>
              <a:spcBef>
                <a:spcPts val="500"/>
              </a:spcBef>
              <a:spcAft>
                <a:spcPts val="0"/>
              </a:spcAft>
              <a:buClr>
                <a:schemeClr val="accent1"/>
              </a:buClr>
              <a:buSzPts val="1600"/>
              <a:buFont typeface="Arial"/>
              <a:buNone/>
              <a:defRPr b="1" i="0" sz="1600" u="none" cap="none" strike="noStrike">
                <a:solidFill>
                  <a:schemeClr val="dk1"/>
                </a:solidFill>
                <a:latin typeface="Cabin"/>
                <a:ea typeface="Cabin"/>
                <a:cs typeface="Cabin"/>
                <a:sym typeface="Cabin"/>
              </a:defRPr>
            </a:lvl5pPr>
            <a:lvl6pPr indent="-228600" lvl="5" marL="2743200" marR="0" rtl="0" algn="l">
              <a:lnSpc>
                <a:spcPct val="120000"/>
              </a:lnSpc>
              <a:spcBef>
                <a:spcPts val="500"/>
              </a:spcBef>
              <a:spcAft>
                <a:spcPts val="0"/>
              </a:spcAft>
              <a:buClr>
                <a:schemeClr val="accent1"/>
              </a:buClr>
              <a:buSzPts val="1600"/>
              <a:buFont typeface="Arial"/>
              <a:buNone/>
              <a:defRPr b="1" i="0" sz="1600" u="none" cap="none" strike="noStrike">
                <a:solidFill>
                  <a:schemeClr val="dk1"/>
                </a:solidFill>
                <a:latin typeface="Cabin"/>
                <a:ea typeface="Cabin"/>
                <a:cs typeface="Cabin"/>
                <a:sym typeface="Cabin"/>
              </a:defRPr>
            </a:lvl6pPr>
            <a:lvl7pPr indent="-228600" lvl="6" marL="3200400" marR="0" rtl="0" algn="l">
              <a:lnSpc>
                <a:spcPct val="120000"/>
              </a:lnSpc>
              <a:spcBef>
                <a:spcPts val="500"/>
              </a:spcBef>
              <a:spcAft>
                <a:spcPts val="0"/>
              </a:spcAft>
              <a:buClr>
                <a:schemeClr val="accent1"/>
              </a:buClr>
              <a:buSzPts val="1600"/>
              <a:buFont typeface="Arial"/>
              <a:buNone/>
              <a:defRPr b="1" i="0" sz="1600" u="none" cap="none" strike="noStrike">
                <a:solidFill>
                  <a:schemeClr val="dk1"/>
                </a:solidFill>
                <a:latin typeface="Cabin"/>
                <a:ea typeface="Cabin"/>
                <a:cs typeface="Cabin"/>
                <a:sym typeface="Cabin"/>
              </a:defRPr>
            </a:lvl7pPr>
            <a:lvl8pPr indent="-228600" lvl="7" marL="3657600" marR="0" rtl="0" algn="l">
              <a:lnSpc>
                <a:spcPct val="120000"/>
              </a:lnSpc>
              <a:spcBef>
                <a:spcPts val="500"/>
              </a:spcBef>
              <a:spcAft>
                <a:spcPts val="0"/>
              </a:spcAft>
              <a:buClr>
                <a:schemeClr val="accent1"/>
              </a:buClr>
              <a:buSzPts val="1600"/>
              <a:buFont typeface="Arial"/>
              <a:buNone/>
              <a:defRPr b="1" i="0" sz="1600" u="none" cap="none" strike="noStrike">
                <a:solidFill>
                  <a:schemeClr val="dk1"/>
                </a:solidFill>
                <a:latin typeface="Cabin"/>
                <a:ea typeface="Cabin"/>
                <a:cs typeface="Cabin"/>
                <a:sym typeface="Cabin"/>
              </a:defRPr>
            </a:lvl8pPr>
            <a:lvl9pPr indent="-228600" lvl="8" marL="4114800" marR="0" rtl="0" algn="l">
              <a:lnSpc>
                <a:spcPct val="120000"/>
              </a:lnSpc>
              <a:spcBef>
                <a:spcPts val="500"/>
              </a:spcBef>
              <a:spcAft>
                <a:spcPts val="0"/>
              </a:spcAft>
              <a:buClr>
                <a:schemeClr val="accent1"/>
              </a:buClr>
              <a:buSzPts val="1600"/>
              <a:buFont typeface="Arial"/>
              <a:buNone/>
              <a:defRPr b="1" i="0" sz="1600" u="none" cap="none" strike="noStrike">
                <a:solidFill>
                  <a:schemeClr val="dk1"/>
                </a:solidFill>
                <a:latin typeface="Cabin"/>
                <a:ea typeface="Cabin"/>
                <a:cs typeface="Cabin"/>
                <a:sym typeface="Cabin"/>
              </a:defRPr>
            </a:lvl9pPr>
          </a:lstStyle>
          <a:p/>
        </p:txBody>
      </p:sp>
      <p:sp>
        <p:nvSpPr>
          <p:cNvPr id="60" name="Google Shape;60;p7"/>
          <p:cNvSpPr txBox="1"/>
          <p:nvPr>
            <p:ph idx="4" type="body"/>
          </p:nvPr>
        </p:nvSpPr>
        <p:spPr>
          <a:xfrm>
            <a:off x="6412362" y="2821491"/>
            <a:ext cx="4645152" cy="2637371"/>
          </a:xfrm>
          <a:prstGeom prst="rect">
            <a:avLst/>
          </a:prstGeom>
          <a:noFill/>
          <a:ln>
            <a:noFill/>
          </a:ln>
        </p:spPr>
        <p:txBody>
          <a:bodyPr anchorCtr="0" anchor="t" bIns="45700" lIns="91425" spcFirstLastPara="1" rIns="91425" wrap="square" tIns="45700"/>
          <a:lstStyle>
            <a:lvl1pPr indent="-355600" lvl="0" marL="457200" marR="0" rtl="0" algn="l">
              <a:lnSpc>
                <a:spcPct val="120000"/>
              </a:lnSpc>
              <a:spcBef>
                <a:spcPts val="1000"/>
              </a:spcBef>
              <a:spcAft>
                <a:spcPts val="0"/>
              </a:spcAft>
              <a:buClr>
                <a:schemeClr val="accent1"/>
              </a:buClr>
              <a:buSzPts val="2000"/>
              <a:buFont typeface="Arial"/>
              <a:buChar char="•"/>
              <a:defRPr b="0" i="0" sz="2000" u="none" cap="none" strike="noStrike">
                <a:solidFill>
                  <a:schemeClr val="dk1"/>
                </a:solidFill>
                <a:latin typeface="Cabin"/>
                <a:ea typeface="Cabin"/>
                <a:cs typeface="Cabin"/>
                <a:sym typeface="Cabin"/>
              </a:defRPr>
            </a:lvl1pPr>
            <a:lvl2pPr indent="-342900" lvl="1" marL="914400" marR="0" rtl="0" algn="l">
              <a:lnSpc>
                <a:spcPct val="120000"/>
              </a:lnSpc>
              <a:spcBef>
                <a:spcPts val="500"/>
              </a:spcBef>
              <a:spcAft>
                <a:spcPts val="0"/>
              </a:spcAft>
              <a:buClr>
                <a:schemeClr val="accent1"/>
              </a:buClr>
              <a:buSzPts val="1800"/>
              <a:buFont typeface="Arial"/>
              <a:buChar char="•"/>
              <a:defRPr b="0" i="0" sz="1800" u="none" cap="none" strike="noStrike">
                <a:solidFill>
                  <a:schemeClr val="dk1"/>
                </a:solidFill>
                <a:latin typeface="Cabin"/>
                <a:ea typeface="Cabin"/>
                <a:cs typeface="Cabin"/>
                <a:sym typeface="Cabin"/>
              </a:defRPr>
            </a:lvl2pPr>
            <a:lvl3pPr indent="-330200" lvl="2" marL="1371600" marR="0" rtl="0" algn="l">
              <a:lnSpc>
                <a:spcPct val="120000"/>
              </a:lnSpc>
              <a:spcBef>
                <a:spcPts val="500"/>
              </a:spcBef>
              <a:spcAft>
                <a:spcPts val="0"/>
              </a:spcAft>
              <a:buClr>
                <a:schemeClr val="accent1"/>
              </a:buClr>
              <a:buSzPts val="1600"/>
              <a:buFont typeface="Arial"/>
              <a:buChar char="•"/>
              <a:defRPr b="0" i="0" sz="1600" u="none" cap="none" strike="noStrike">
                <a:solidFill>
                  <a:schemeClr val="dk1"/>
                </a:solidFill>
                <a:latin typeface="Cabin"/>
                <a:ea typeface="Cabin"/>
                <a:cs typeface="Cabin"/>
                <a:sym typeface="Cabin"/>
              </a:defRPr>
            </a:lvl3pPr>
            <a:lvl4pPr indent="-317500" lvl="3" marL="1828800" marR="0" rtl="0" algn="l">
              <a:lnSpc>
                <a:spcPct val="120000"/>
              </a:lnSpc>
              <a:spcBef>
                <a:spcPts val="500"/>
              </a:spcBef>
              <a:spcAft>
                <a:spcPts val="0"/>
              </a:spcAft>
              <a:buClr>
                <a:schemeClr val="accent1"/>
              </a:buClr>
              <a:buSzPts val="1400"/>
              <a:buFont typeface="Arial"/>
              <a:buChar char="•"/>
              <a:defRPr b="0" i="0" sz="1400" u="none" cap="none" strike="noStrike">
                <a:solidFill>
                  <a:schemeClr val="dk1"/>
                </a:solidFill>
                <a:latin typeface="Cabin"/>
                <a:ea typeface="Cabin"/>
                <a:cs typeface="Cabin"/>
                <a:sym typeface="Cabin"/>
              </a:defRPr>
            </a:lvl4pPr>
            <a:lvl5pPr indent="-304800" lvl="4" marL="22860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5pPr>
            <a:lvl6pPr indent="-304800" lvl="5" marL="27432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6pPr>
            <a:lvl7pPr indent="-304800" lvl="6" marL="32004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7pPr>
            <a:lvl8pPr indent="-304800" lvl="7" marL="36576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8pPr>
            <a:lvl9pPr indent="-304800" lvl="8" marL="41148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9pPr>
          </a:lstStyle>
          <a:p/>
        </p:txBody>
      </p:sp>
      <p:sp>
        <p:nvSpPr>
          <p:cNvPr id="61" name="Google Shape;61;p7"/>
          <p:cNvSpPr txBox="1"/>
          <p:nvPr>
            <p:ph idx="10" type="dt"/>
          </p:nvPr>
        </p:nvSpPr>
        <p:spPr>
          <a:xfrm>
            <a:off x="7554138" y="330370"/>
            <a:ext cx="3500715" cy="309201"/>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sz="1000">
                <a:solidFill>
                  <a:srgbClr val="888888"/>
                </a:solidFill>
                <a:latin typeface="Cabin"/>
                <a:ea typeface="Cabin"/>
                <a:cs typeface="Cabin"/>
                <a:sym typeface="Cabin"/>
              </a:defRPr>
            </a:lvl1pPr>
            <a:lvl2pPr lvl="1"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lvl="2"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lvl="3"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lvl="4"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lvl="5"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lvl="6"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lvl="7"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lvl="8"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62" name="Google Shape;62;p7"/>
          <p:cNvSpPr txBox="1"/>
          <p:nvPr>
            <p:ph idx="11" type="ftr"/>
          </p:nvPr>
        </p:nvSpPr>
        <p:spPr>
          <a:xfrm>
            <a:off x="1451579" y="329307"/>
            <a:ext cx="5938836" cy="309201"/>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000">
                <a:solidFill>
                  <a:srgbClr val="888888"/>
                </a:solidFill>
                <a:latin typeface="Cabin"/>
                <a:ea typeface="Cabin"/>
                <a:cs typeface="Cabin"/>
                <a:sym typeface="Cabin"/>
              </a:defRPr>
            </a:lvl1pPr>
            <a:lvl2pPr lvl="1"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lvl="2"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lvl="3"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lvl="4"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lvl="5"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lvl="6"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lvl="7"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lvl="8"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63" name="Google Shape;63;p7"/>
          <p:cNvSpPr txBox="1"/>
          <p:nvPr>
            <p:ph idx="12" type="sldNum"/>
          </p:nvPr>
        </p:nvSpPr>
        <p:spPr>
          <a:xfrm>
            <a:off x="480060" y="798973"/>
            <a:ext cx="811019" cy="503578"/>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sz="2800">
                <a:solidFill>
                  <a:schemeClr val="accent1"/>
                </a:solidFill>
                <a:latin typeface="Cabin"/>
                <a:ea typeface="Cabin"/>
                <a:cs typeface="Cabin"/>
                <a:sym typeface="Cabin"/>
              </a:defRPr>
            </a:lvl1pPr>
            <a:lvl2pPr indent="0" lvl="1" marL="0" marR="0" rtl="0" algn="r">
              <a:spcBef>
                <a:spcPts val="0"/>
              </a:spcBef>
              <a:buNone/>
              <a:defRPr sz="2800">
                <a:solidFill>
                  <a:schemeClr val="accent1"/>
                </a:solidFill>
                <a:latin typeface="Cabin"/>
                <a:ea typeface="Cabin"/>
                <a:cs typeface="Cabin"/>
                <a:sym typeface="Cabin"/>
              </a:defRPr>
            </a:lvl2pPr>
            <a:lvl3pPr indent="0" lvl="2" marL="0" marR="0" rtl="0" algn="r">
              <a:spcBef>
                <a:spcPts val="0"/>
              </a:spcBef>
              <a:buNone/>
              <a:defRPr sz="2800">
                <a:solidFill>
                  <a:schemeClr val="accent1"/>
                </a:solidFill>
                <a:latin typeface="Cabin"/>
                <a:ea typeface="Cabin"/>
                <a:cs typeface="Cabin"/>
                <a:sym typeface="Cabin"/>
              </a:defRPr>
            </a:lvl3pPr>
            <a:lvl4pPr indent="0" lvl="3" marL="0" marR="0" rtl="0" algn="r">
              <a:spcBef>
                <a:spcPts val="0"/>
              </a:spcBef>
              <a:buNone/>
              <a:defRPr sz="2800">
                <a:solidFill>
                  <a:schemeClr val="accent1"/>
                </a:solidFill>
                <a:latin typeface="Cabin"/>
                <a:ea typeface="Cabin"/>
                <a:cs typeface="Cabin"/>
                <a:sym typeface="Cabin"/>
              </a:defRPr>
            </a:lvl4pPr>
            <a:lvl5pPr indent="0" lvl="4" marL="0" marR="0" rtl="0" algn="r">
              <a:spcBef>
                <a:spcPts val="0"/>
              </a:spcBef>
              <a:buNone/>
              <a:defRPr sz="2800">
                <a:solidFill>
                  <a:schemeClr val="accent1"/>
                </a:solidFill>
                <a:latin typeface="Cabin"/>
                <a:ea typeface="Cabin"/>
                <a:cs typeface="Cabin"/>
                <a:sym typeface="Cabin"/>
              </a:defRPr>
            </a:lvl5pPr>
            <a:lvl6pPr indent="0" lvl="5" marL="0" marR="0" rtl="0" algn="r">
              <a:spcBef>
                <a:spcPts val="0"/>
              </a:spcBef>
              <a:buNone/>
              <a:defRPr sz="2800">
                <a:solidFill>
                  <a:schemeClr val="accent1"/>
                </a:solidFill>
                <a:latin typeface="Cabin"/>
                <a:ea typeface="Cabin"/>
                <a:cs typeface="Cabin"/>
                <a:sym typeface="Cabin"/>
              </a:defRPr>
            </a:lvl6pPr>
            <a:lvl7pPr indent="0" lvl="6" marL="0" marR="0" rtl="0" algn="r">
              <a:spcBef>
                <a:spcPts val="0"/>
              </a:spcBef>
              <a:buNone/>
              <a:defRPr sz="2800">
                <a:solidFill>
                  <a:schemeClr val="accent1"/>
                </a:solidFill>
                <a:latin typeface="Cabin"/>
                <a:ea typeface="Cabin"/>
                <a:cs typeface="Cabin"/>
                <a:sym typeface="Cabin"/>
              </a:defRPr>
            </a:lvl7pPr>
            <a:lvl8pPr indent="0" lvl="7" marL="0" marR="0" rtl="0" algn="r">
              <a:spcBef>
                <a:spcPts val="0"/>
              </a:spcBef>
              <a:buNone/>
              <a:defRPr sz="2800">
                <a:solidFill>
                  <a:schemeClr val="accent1"/>
                </a:solidFill>
                <a:latin typeface="Cabin"/>
                <a:ea typeface="Cabin"/>
                <a:cs typeface="Cabin"/>
                <a:sym typeface="Cabin"/>
              </a:defRPr>
            </a:lvl8pPr>
            <a:lvl9pPr indent="0" lvl="8" marL="0" marR="0" rtl="0" algn="r">
              <a:spcBef>
                <a:spcPts val="0"/>
              </a:spcBef>
              <a:buNone/>
              <a:defRPr sz="2800">
                <a:solidFill>
                  <a:schemeClr val="accent1"/>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en-US"/>
              <a:t>‹#›</a:t>
            </a:fld>
            <a:endParaRPr/>
          </a:p>
        </p:txBody>
      </p:sp>
      <p:cxnSp>
        <p:nvCxnSpPr>
          <p:cNvPr id="64" name="Google Shape;64;p7"/>
          <p:cNvCxnSpPr/>
          <p:nvPr/>
        </p:nvCxnSpPr>
        <p:spPr>
          <a:xfrm>
            <a:off x="1453896" y="1847088"/>
            <a:ext cx="9607522"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65" name="Shape 65"/>
        <p:cNvGrpSpPr/>
        <p:nvPr/>
      </p:nvGrpSpPr>
      <p:grpSpPr>
        <a:xfrm>
          <a:off x="0" y="0"/>
          <a:ext cx="0" cy="0"/>
          <a:chOff x="0" y="0"/>
          <a:chExt cx="0" cy="0"/>
        </a:xfrm>
      </p:grpSpPr>
      <p:sp>
        <p:nvSpPr>
          <p:cNvPr id="66" name="Google Shape;66;p8"/>
          <p:cNvSpPr txBox="1"/>
          <p:nvPr>
            <p:ph type="ctrTitle"/>
          </p:nvPr>
        </p:nvSpPr>
        <p:spPr>
          <a:xfrm>
            <a:off x="2417779" y="802298"/>
            <a:ext cx="8637073" cy="2541431"/>
          </a:xfrm>
          <a:prstGeom prst="rect">
            <a:avLst/>
          </a:prstGeom>
          <a:noFill/>
          <a:ln>
            <a:noFill/>
          </a:ln>
        </p:spPr>
        <p:txBody>
          <a:bodyPr anchorCtr="0" anchor="b" bIns="0" lIns="91425" spcFirstLastPara="1" rIns="91425" wrap="square" tIns="45700"/>
          <a:lstStyle>
            <a:lvl1pPr lvl="0" marR="0" rtl="0" algn="l">
              <a:lnSpc>
                <a:spcPct val="90000"/>
              </a:lnSpc>
              <a:spcBef>
                <a:spcPts val="0"/>
              </a:spcBef>
              <a:spcAft>
                <a:spcPts val="0"/>
              </a:spcAft>
              <a:buClr>
                <a:schemeClr val="dk1"/>
              </a:buClr>
              <a:buSzPts val="6600"/>
              <a:buFont typeface="Cabin"/>
              <a:buNone/>
              <a:defRPr b="0" i="0" sz="6600" u="none" cap="none" strike="noStrike">
                <a:solidFill>
                  <a:schemeClr val="dk1"/>
                </a:solidFill>
                <a:latin typeface="Cabin"/>
                <a:ea typeface="Cabin"/>
                <a:cs typeface="Cabin"/>
                <a:sym typeface="Cab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7" name="Google Shape;67;p8"/>
          <p:cNvSpPr txBox="1"/>
          <p:nvPr>
            <p:ph idx="1" type="subTitle"/>
          </p:nvPr>
        </p:nvSpPr>
        <p:spPr>
          <a:xfrm>
            <a:off x="2417780" y="3531204"/>
            <a:ext cx="8637072" cy="977621"/>
          </a:xfrm>
          <a:prstGeom prst="rect">
            <a:avLst/>
          </a:prstGeom>
          <a:noFill/>
          <a:ln>
            <a:noFill/>
          </a:ln>
        </p:spPr>
        <p:txBody>
          <a:bodyPr anchorCtr="0" anchor="t" bIns="91425" lIns="91425" spcFirstLastPara="1" rIns="91425" wrap="square" tIns="91425"/>
          <a:lstStyle>
            <a:lvl1pPr lvl="0" marR="0" rtl="0" algn="l">
              <a:lnSpc>
                <a:spcPct val="120000"/>
              </a:lnSpc>
              <a:spcBef>
                <a:spcPts val="1000"/>
              </a:spcBef>
              <a:spcAft>
                <a:spcPts val="0"/>
              </a:spcAft>
              <a:buClr>
                <a:schemeClr val="accent1"/>
              </a:buClr>
              <a:buSzPts val="1800"/>
              <a:buFont typeface="Arial"/>
              <a:buNone/>
              <a:defRPr b="0" i="0" sz="1800" u="none" cap="none" strike="noStrike">
                <a:solidFill>
                  <a:schemeClr val="dk1"/>
                </a:solidFill>
                <a:latin typeface="Cabin"/>
                <a:ea typeface="Cabin"/>
                <a:cs typeface="Cabin"/>
                <a:sym typeface="Cabin"/>
              </a:defRPr>
            </a:lvl1pPr>
            <a:lvl2pPr lvl="1" marR="0" rtl="0" algn="ctr">
              <a:lnSpc>
                <a:spcPct val="120000"/>
              </a:lnSpc>
              <a:spcBef>
                <a:spcPts val="500"/>
              </a:spcBef>
              <a:spcAft>
                <a:spcPts val="0"/>
              </a:spcAft>
              <a:buClr>
                <a:schemeClr val="accent1"/>
              </a:buClr>
              <a:buSzPts val="1800"/>
              <a:buFont typeface="Arial"/>
              <a:buNone/>
              <a:defRPr b="0" i="0" sz="1800" u="none" cap="none" strike="noStrike">
                <a:solidFill>
                  <a:schemeClr val="dk1"/>
                </a:solidFill>
                <a:latin typeface="Cabin"/>
                <a:ea typeface="Cabin"/>
                <a:cs typeface="Cabin"/>
                <a:sym typeface="Cabin"/>
              </a:defRPr>
            </a:lvl2pPr>
            <a:lvl3pPr lvl="2" marR="0" rtl="0" algn="ctr">
              <a:lnSpc>
                <a:spcPct val="120000"/>
              </a:lnSpc>
              <a:spcBef>
                <a:spcPts val="500"/>
              </a:spcBef>
              <a:spcAft>
                <a:spcPts val="0"/>
              </a:spcAft>
              <a:buClr>
                <a:schemeClr val="accent1"/>
              </a:buClr>
              <a:buSzPts val="1800"/>
              <a:buFont typeface="Arial"/>
              <a:buNone/>
              <a:defRPr b="0" i="0" sz="1800" u="none" cap="none" strike="noStrike">
                <a:solidFill>
                  <a:schemeClr val="dk1"/>
                </a:solidFill>
                <a:latin typeface="Cabin"/>
                <a:ea typeface="Cabin"/>
                <a:cs typeface="Cabin"/>
                <a:sym typeface="Cabin"/>
              </a:defRPr>
            </a:lvl3pPr>
            <a:lvl4pPr lvl="3" marR="0" rtl="0" algn="ctr">
              <a:lnSpc>
                <a:spcPct val="120000"/>
              </a:lnSpc>
              <a:spcBef>
                <a:spcPts val="500"/>
              </a:spcBef>
              <a:spcAft>
                <a:spcPts val="0"/>
              </a:spcAft>
              <a:buClr>
                <a:schemeClr val="accent1"/>
              </a:buClr>
              <a:buSzPts val="1600"/>
              <a:buFont typeface="Arial"/>
              <a:buNone/>
              <a:defRPr b="0" i="0" sz="1600" u="none" cap="none" strike="noStrike">
                <a:solidFill>
                  <a:schemeClr val="dk1"/>
                </a:solidFill>
                <a:latin typeface="Cabin"/>
                <a:ea typeface="Cabin"/>
                <a:cs typeface="Cabin"/>
                <a:sym typeface="Cabin"/>
              </a:defRPr>
            </a:lvl4pPr>
            <a:lvl5pPr lvl="4" marR="0" rtl="0" algn="ctr">
              <a:lnSpc>
                <a:spcPct val="120000"/>
              </a:lnSpc>
              <a:spcBef>
                <a:spcPts val="500"/>
              </a:spcBef>
              <a:spcAft>
                <a:spcPts val="0"/>
              </a:spcAft>
              <a:buClr>
                <a:schemeClr val="accent1"/>
              </a:buClr>
              <a:buSzPts val="1600"/>
              <a:buFont typeface="Arial"/>
              <a:buNone/>
              <a:defRPr b="0" i="0" sz="1600" u="none" cap="none" strike="noStrike">
                <a:solidFill>
                  <a:schemeClr val="dk1"/>
                </a:solidFill>
                <a:latin typeface="Cabin"/>
                <a:ea typeface="Cabin"/>
                <a:cs typeface="Cabin"/>
                <a:sym typeface="Cabin"/>
              </a:defRPr>
            </a:lvl5pPr>
            <a:lvl6pPr lvl="5" marR="0" rtl="0" algn="ctr">
              <a:lnSpc>
                <a:spcPct val="120000"/>
              </a:lnSpc>
              <a:spcBef>
                <a:spcPts val="500"/>
              </a:spcBef>
              <a:spcAft>
                <a:spcPts val="0"/>
              </a:spcAft>
              <a:buClr>
                <a:schemeClr val="accent1"/>
              </a:buClr>
              <a:buSzPts val="1600"/>
              <a:buFont typeface="Arial"/>
              <a:buNone/>
              <a:defRPr b="0" i="0" sz="1600" u="none" cap="none" strike="noStrike">
                <a:solidFill>
                  <a:schemeClr val="dk1"/>
                </a:solidFill>
                <a:latin typeface="Cabin"/>
                <a:ea typeface="Cabin"/>
                <a:cs typeface="Cabin"/>
                <a:sym typeface="Cabin"/>
              </a:defRPr>
            </a:lvl6pPr>
            <a:lvl7pPr lvl="6" marR="0" rtl="0" algn="ctr">
              <a:lnSpc>
                <a:spcPct val="120000"/>
              </a:lnSpc>
              <a:spcBef>
                <a:spcPts val="500"/>
              </a:spcBef>
              <a:spcAft>
                <a:spcPts val="0"/>
              </a:spcAft>
              <a:buClr>
                <a:schemeClr val="accent1"/>
              </a:buClr>
              <a:buSzPts val="1600"/>
              <a:buFont typeface="Arial"/>
              <a:buNone/>
              <a:defRPr b="0" i="0" sz="1600" u="none" cap="none" strike="noStrike">
                <a:solidFill>
                  <a:schemeClr val="dk1"/>
                </a:solidFill>
                <a:latin typeface="Cabin"/>
                <a:ea typeface="Cabin"/>
                <a:cs typeface="Cabin"/>
                <a:sym typeface="Cabin"/>
              </a:defRPr>
            </a:lvl7pPr>
            <a:lvl8pPr lvl="7" marR="0" rtl="0" algn="ctr">
              <a:lnSpc>
                <a:spcPct val="120000"/>
              </a:lnSpc>
              <a:spcBef>
                <a:spcPts val="500"/>
              </a:spcBef>
              <a:spcAft>
                <a:spcPts val="0"/>
              </a:spcAft>
              <a:buClr>
                <a:schemeClr val="accent1"/>
              </a:buClr>
              <a:buSzPts val="1600"/>
              <a:buFont typeface="Arial"/>
              <a:buNone/>
              <a:defRPr b="0" i="0" sz="1600" u="none" cap="none" strike="noStrike">
                <a:solidFill>
                  <a:schemeClr val="dk1"/>
                </a:solidFill>
                <a:latin typeface="Cabin"/>
                <a:ea typeface="Cabin"/>
                <a:cs typeface="Cabin"/>
                <a:sym typeface="Cabin"/>
              </a:defRPr>
            </a:lvl8pPr>
            <a:lvl9pPr lvl="8" marR="0" rtl="0" algn="ctr">
              <a:lnSpc>
                <a:spcPct val="120000"/>
              </a:lnSpc>
              <a:spcBef>
                <a:spcPts val="500"/>
              </a:spcBef>
              <a:spcAft>
                <a:spcPts val="0"/>
              </a:spcAft>
              <a:buClr>
                <a:schemeClr val="accent1"/>
              </a:buClr>
              <a:buSzPts val="1600"/>
              <a:buFont typeface="Arial"/>
              <a:buNone/>
              <a:defRPr b="0" i="0" sz="1600" u="none" cap="none" strike="noStrike">
                <a:solidFill>
                  <a:schemeClr val="dk1"/>
                </a:solidFill>
                <a:latin typeface="Cabin"/>
                <a:ea typeface="Cabin"/>
                <a:cs typeface="Cabin"/>
                <a:sym typeface="Cabin"/>
              </a:defRPr>
            </a:lvl9pPr>
          </a:lstStyle>
          <a:p/>
        </p:txBody>
      </p:sp>
      <p:sp>
        <p:nvSpPr>
          <p:cNvPr id="68" name="Google Shape;68;p8"/>
          <p:cNvSpPr txBox="1"/>
          <p:nvPr>
            <p:ph idx="10" type="dt"/>
          </p:nvPr>
        </p:nvSpPr>
        <p:spPr>
          <a:xfrm>
            <a:off x="7554138" y="330370"/>
            <a:ext cx="3500715" cy="309201"/>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sz="1000">
                <a:solidFill>
                  <a:srgbClr val="888888"/>
                </a:solidFill>
                <a:latin typeface="Cabin"/>
                <a:ea typeface="Cabin"/>
                <a:cs typeface="Cabin"/>
                <a:sym typeface="Cabin"/>
              </a:defRPr>
            </a:lvl1pPr>
            <a:lvl2pPr lvl="1"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lvl="2"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lvl="3"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lvl="4"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lvl="5"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lvl="6"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lvl="7"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lvl="8"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69" name="Google Shape;69;p8"/>
          <p:cNvSpPr txBox="1"/>
          <p:nvPr>
            <p:ph idx="11" type="ftr"/>
          </p:nvPr>
        </p:nvSpPr>
        <p:spPr>
          <a:xfrm>
            <a:off x="2416500" y="329307"/>
            <a:ext cx="4973915" cy="309201"/>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000">
                <a:solidFill>
                  <a:srgbClr val="888888"/>
                </a:solidFill>
                <a:latin typeface="Cabin"/>
                <a:ea typeface="Cabin"/>
                <a:cs typeface="Cabin"/>
                <a:sym typeface="Cabin"/>
              </a:defRPr>
            </a:lvl1pPr>
            <a:lvl2pPr lvl="1"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lvl="2"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lvl="3"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lvl="4"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lvl="5"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lvl="6"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lvl="7"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lvl="8"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70" name="Google Shape;70;p8"/>
          <p:cNvSpPr txBox="1"/>
          <p:nvPr>
            <p:ph idx="12" type="sldNum"/>
          </p:nvPr>
        </p:nvSpPr>
        <p:spPr>
          <a:xfrm>
            <a:off x="1437664" y="798973"/>
            <a:ext cx="811019" cy="503578"/>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sz="2800">
                <a:solidFill>
                  <a:schemeClr val="accent1"/>
                </a:solidFill>
                <a:latin typeface="Cabin"/>
                <a:ea typeface="Cabin"/>
                <a:cs typeface="Cabin"/>
                <a:sym typeface="Cabin"/>
              </a:defRPr>
            </a:lvl1pPr>
            <a:lvl2pPr indent="0" lvl="1" marL="0" marR="0" rtl="0" algn="r">
              <a:spcBef>
                <a:spcPts val="0"/>
              </a:spcBef>
              <a:buNone/>
              <a:defRPr sz="2800">
                <a:solidFill>
                  <a:schemeClr val="accent1"/>
                </a:solidFill>
                <a:latin typeface="Cabin"/>
                <a:ea typeface="Cabin"/>
                <a:cs typeface="Cabin"/>
                <a:sym typeface="Cabin"/>
              </a:defRPr>
            </a:lvl2pPr>
            <a:lvl3pPr indent="0" lvl="2" marL="0" marR="0" rtl="0" algn="r">
              <a:spcBef>
                <a:spcPts val="0"/>
              </a:spcBef>
              <a:buNone/>
              <a:defRPr sz="2800">
                <a:solidFill>
                  <a:schemeClr val="accent1"/>
                </a:solidFill>
                <a:latin typeface="Cabin"/>
                <a:ea typeface="Cabin"/>
                <a:cs typeface="Cabin"/>
                <a:sym typeface="Cabin"/>
              </a:defRPr>
            </a:lvl3pPr>
            <a:lvl4pPr indent="0" lvl="3" marL="0" marR="0" rtl="0" algn="r">
              <a:spcBef>
                <a:spcPts val="0"/>
              </a:spcBef>
              <a:buNone/>
              <a:defRPr sz="2800">
                <a:solidFill>
                  <a:schemeClr val="accent1"/>
                </a:solidFill>
                <a:latin typeface="Cabin"/>
                <a:ea typeface="Cabin"/>
                <a:cs typeface="Cabin"/>
                <a:sym typeface="Cabin"/>
              </a:defRPr>
            </a:lvl4pPr>
            <a:lvl5pPr indent="0" lvl="4" marL="0" marR="0" rtl="0" algn="r">
              <a:spcBef>
                <a:spcPts val="0"/>
              </a:spcBef>
              <a:buNone/>
              <a:defRPr sz="2800">
                <a:solidFill>
                  <a:schemeClr val="accent1"/>
                </a:solidFill>
                <a:latin typeface="Cabin"/>
                <a:ea typeface="Cabin"/>
                <a:cs typeface="Cabin"/>
                <a:sym typeface="Cabin"/>
              </a:defRPr>
            </a:lvl5pPr>
            <a:lvl6pPr indent="0" lvl="5" marL="0" marR="0" rtl="0" algn="r">
              <a:spcBef>
                <a:spcPts val="0"/>
              </a:spcBef>
              <a:buNone/>
              <a:defRPr sz="2800">
                <a:solidFill>
                  <a:schemeClr val="accent1"/>
                </a:solidFill>
                <a:latin typeface="Cabin"/>
                <a:ea typeface="Cabin"/>
                <a:cs typeface="Cabin"/>
                <a:sym typeface="Cabin"/>
              </a:defRPr>
            </a:lvl6pPr>
            <a:lvl7pPr indent="0" lvl="6" marL="0" marR="0" rtl="0" algn="r">
              <a:spcBef>
                <a:spcPts val="0"/>
              </a:spcBef>
              <a:buNone/>
              <a:defRPr sz="2800">
                <a:solidFill>
                  <a:schemeClr val="accent1"/>
                </a:solidFill>
                <a:latin typeface="Cabin"/>
                <a:ea typeface="Cabin"/>
                <a:cs typeface="Cabin"/>
                <a:sym typeface="Cabin"/>
              </a:defRPr>
            </a:lvl7pPr>
            <a:lvl8pPr indent="0" lvl="7" marL="0" marR="0" rtl="0" algn="r">
              <a:spcBef>
                <a:spcPts val="0"/>
              </a:spcBef>
              <a:buNone/>
              <a:defRPr sz="2800">
                <a:solidFill>
                  <a:schemeClr val="accent1"/>
                </a:solidFill>
                <a:latin typeface="Cabin"/>
                <a:ea typeface="Cabin"/>
                <a:cs typeface="Cabin"/>
                <a:sym typeface="Cabin"/>
              </a:defRPr>
            </a:lvl8pPr>
            <a:lvl9pPr indent="0" lvl="8" marL="0" marR="0" rtl="0" algn="r">
              <a:spcBef>
                <a:spcPts val="0"/>
              </a:spcBef>
              <a:buNone/>
              <a:defRPr sz="2800">
                <a:solidFill>
                  <a:schemeClr val="accent1"/>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en-US"/>
              <a:t>‹#›</a:t>
            </a:fld>
            <a:endParaRPr/>
          </a:p>
        </p:txBody>
      </p:sp>
      <p:cxnSp>
        <p:nvCxnSpPr>
          <p:cNvPr id="71" name="Google Shape;71;p8"/>
          <p:cNvCxnSpPr/>
          <p:nvPr/>
        </p:nvCxnSpPr>
        <p:spPr>
          <a:xfrm>
            <a:off x="2417780" y="3528542"/>
            <a:ext cx="8637072"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72" name="Shape 72"/>
        <p:cNvGrpSpPr/>
        <p:nvPr/>
      </p:nvGrpSpPr>
      <p:grpSpPr>
        <a:xfrm>
          <a:off x="0" y="0"/>
          <a:ext cx="0" cy="0"/>
          <a:chOff x="0" y="0"/>
          <a:chExt cx="0" cy="0"/>
        </a:xfrm>
      </p:grpSpPr>
      <p:sp>
        <p:nvSpPr>
          <p:cNvPr id="73" name="Google Shape;73;p9"/>
          <p:cNvSpPr txBox="1"/>
          <p:nvPr>
            <p:ph type="title"/>
          </p:nvPr>
        </p:nvSpPr>
        <p:spPr>
          <a:xfrm>
            <a:off x="1451579" y="804519"/>
            <a:ext cx="9603275" cy="1049235"/>
          </a:xfrm>
          <a:prstGeom prst="rect">
            <a:avLst/>
          </a:prstGeom>
          <a:noFill/>
          <a:ln>
            <a:noFill/>
          </a:ln>
        </p:spPr>
        <p:txBody>
          <a:bodyPr anchorCtr="0" anchor="t" bIns="45700" lIns="91425" spcFirstLastPara="1" rIns="91425" wrap="square" tIns="45700"/>
          <a:lstStyle>
            <a:lvl1pPr lvl="0" marR="0" rtl="0" algn="l">
              <a:lnSpc>
                <a:spcPct val="90000"/>
              </a:lnSpc>
              <a:spcBef>
                <a:spcPts val="0"/>
              </a:spcBef>
              <a:spcAft>
                <a:spcPts val="0"/>
              </a:spcAft>
              <a:buClr>
                <a:schemeClr val="dk1"/>
              </a:buClr>
              <a:buSzPts val="3200"/>
              <a:buFont typeface="Cabin"/>
              <a:buNone/>
              <a:defRPr b="0" i="0" sz="3200" u="none" cap="none" strike="noStrike">
                <a:solidFill>
                  <a:schemeClr val="dk1"/>
                </a:solidFill>
                <a:latin typeface="Cabin"/>
                <a:ea typeface="Cabin"/>
                <a:cs typeface="Cabin"/>
                <a:sym typeface="Cab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4" name="Google Shape;74;p9"/>
          <p:cNvSpPr txBox="1"/>
          <p:nvPr>
            <p:ph idx="10" type="dt"/>
          </p:nvPr>
        </p:nvSpPr>
        <p:spPr>
          <a:xfrm>
            <a:off x="7554138" y="330370"/>
            <a:ext cx="3500715" cy="309201"/>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sz="1000">
                <a:solidFill>
                  <a:srgbClr val="888888"/>
                </a:solidFill>
                <a:latin typeface="Cabin"/>
                <a:ea typeface="Cabin"/>
                <a:cs typeface="Cabin"/>
                <a:sym typeface="Cabin"/>
              </a:defRPr>
            </a:lvl1pPr>
            <a:lvl2pPr lvl="1"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lvl="2"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lvl="3"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lvl="4"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lvl="5"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lvl="6"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lvl="7"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lvl="8"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75" name="Google Shape;75;p9"/>
          <p:cNvSpPr txBox="1"/>
          <p:nvPr>
            <p:ph idx="11" type="ftr"/>
          </p:nvPr>
        </p:nvSpPr>
        <p:spPr>
          <a:xfrm>
            <a:off x="1451579" y="329307"/>
            <a:ext cx="5938836" cy="309201"/>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000">
                <a:solidFill>
                  <a:srgbClr val="888888"/>
                </a:solidFill>
                <a:latin typeface="Cabin"/>
                <a:ea typeface="Cabin"/>
                <a:cs typeface="Cabin"/>
                <a:sym typeface="Cabin"/>
              </a:defRPr>
            </a:lvl1pPr>
            <a:lvl2pPr lvl="1"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lvl="2"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lvl="3"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lvl="4"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lvl="5"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lvl="6"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lvl="7"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lvl="8"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76" name="Google Shape;76;p9"/>
          <p:cNvSpPr txBox="1"/>
          <p:nvPr>
            <p:ph idx="12" type="sldNum"/>
          </p:nvPr>
        </p:nvSpPr>
        <p:spPr>
          <a:xfrm>
            <a:off x="480060" y="798973"/>
            <a:ext cx="811019" cy="503578"/>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sz="2800">
                <a:solidFill>
                  <a:schemeClr val="accent1"/>
                </a:solidFill>
                <a:latin typeface="Cabin"/>
                <a:ea typeface="Cabin"/>
                <a:cs typeface="Cabin"/>
                <a:sym typeface="Cabin"/>
              </a:defRPr>
            </a:lvl1pPr>
            <a:lvl2pPr indent="0" lvl="1" marL="0" marR="0" rtl="0" algn="r">
              <a:spcBef>
                <a:spcPts val="0"/>
              </a:spcBef>
              <a:buNone/>
              <a:defRPr sz="2800">
                <a:solidFill>
                  <a:schemeClr val="accent1"/>
                </a:solidFill>
                <a:latin typeface="Cabin"/>
                <a:ea typeface="Cabin"/>
                <a:cs typeface="Cabin"/>
                <a:sym typeface="Cabin"/>
              </a:defRPr>
            </a:lvl2pPr>
            <a:lvl3pPr indent="0" lvl="2" marL="0" marR="0" rtl="0" algn="r">
              <a:spcBef>
                <a:spcPts val="0"/>
              </a:spcBef>
              <a:buNone/>
              <a:defRPr sz="2800">
                <a:solidFill>
                  <a:schemeClr val="accent1"/>
                </a:solidFill>
                <a:latin typeface="Cabin"/>
                <a:ea typeface="Cabin"/>
                <a:cs typeface="Cabin"/>
                <a:sym typeface="Cabin"/>
              </a:defRPr>
            </a:lvl3pPr>
            <a:lvl4pPr indent="0" lvl="3" marL="0" marR="0" rtl="0" algn="r">
              <a:spcBef>
                <a:spcPts val="0"/>
              </a:spcBef>
              <a:buNone/>
              <a:defRPr sz="2800">
                <a:solidFill>
                  <a:schemeClr val="accent1"/>
                </a:solidFill>
                <a:latin typeface="Cabin"/>
                <a:ea typeface="Cabin"/>
                <a:cs typeface="Cabin"/>
                <a:sym typeface="Cabin"/>
              </a:defRPr>
            </a:lvl4pPr>
            <a:lvl5pPr indent="0" lvl="4" marL="0" marR="0" rtl="0" algn="r">
              <a:spcBef>
                <a:spcPts val="0"/>
              </a:spcBef>
              <a:buNone/>
              <a:defRPr sz="2800">
                <a:solidFill>
                  <a:schemeClr val="accent1"/>
                </a:solidFill>
                <a:latin typeface="Cabin"/>
                <a:ea typeface="Cabin"/>
                <a:cs typeface="Cabin"/>
                <a:sym typeface="Cabin"/>
              </a:defRPr>
            </a:lvl5pPr>
            <a:lvl6pPr indent="0" lvl="5" marL="0" marR="0" rtl="0" algn="r">
              <a:spcBef>
                <a:spcPts val="0"/>
              </a:spcBef>
              <a:buNone/>
              <a:defRPr sz="2800">
                <a:solidFill>
                  <a:schemeClr val="accent1"/>
                </a:solidFill>
                <a:latin typeface="Cabin"/>
                <a:ea typeface="Cabin"/>
                <a:cs typeface="Cabin"/>
                <a:sym typeface="Cabin"/>
              </a:defRPr>
            </a:lvl6pPr>
            <a:lvl7pPr indent="0" lvl="6" marL="0" marR="0" rtl="0" algn="r">
              <a:spcBef>
                <a:spcPts val="0"/>
              </a:spcBef>
              <a:buNone/>
              <a:defRPr sz="2800">
                <a:solidFill>
                  <a:schemeClr val="accent1"/>
                </a:solidFill>
                <a:latin typeface="Cabin"/>
                <a:ea typeface="Cabin"/>
                <a:cs typeface="Cabin"/>
                <a:sym typeface="Cabin"/>
              </a:defRPr>
            </a:lvl7pPr>
            <a:lvl8pPr indent="0" lvl="7" marL="0" marR="0" rtl="0" algn="r">
              <a:spcBef>
                <a:spcPts val="0"/>
              </a:spcBef>
              <a:buNone/>
              <a:defRPr sz="2800">
                <a:solidFill>
                  <a:schemeClr val="accent1"/>
                </a:solidFill>
                <a:latin typeface="Cabin"/>
                <a:ea typeface="Cabin"/>
                <a:cs typeface="Cabin"/>
                <a:sym typeface="Cabin"/>
              </a:defRPr>
            </a:lvl8pPr>
            <a:lvl9pPr indent="0" lvl="8" marL="0" marR="0" rtl="0" algn="r">
              <a:spcBef>
                <a:spcPts val="0"/>
              </a:spcBef>
              <a:buNone/>
              <a:defRPr sz="2800">
                <a:solidFill>
                  <a:schemeClr val="accent1"/>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en-US"/>
              <a:t>‹#›</a:t>
            </a:fld>
            <a:endParaRPr/>
          </a:p>
        </p:txBody>
      </p:sp>
      <p:cxnSp>
        <p:nvCxnSpPr>
          <p:cNvPr id="77" name="Google Shape;77;p9"/>
          <p:cNvCxnSpPr/>
          <p:nvPr/>
        </p:nvCxnSpPr>
        <p:spPr>
          <a:xfrm>
            <a:off x="1453896" y="1847088"/>
            <a:ext cx="9607522"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78" name="Shape 78"/>
        <p:cNvGrpSpPr/>
        <p:nvPr/>
      </p:nvGrpSpPr>
      <p:grpSpPr>
        <a:xfrm>
          <a:off x="0" y="0"/>
          <a:ext cx="0" cy="0"/>
          <a:chOff x="0" y="0"/>
          <a:chExt cx="0" cy="0"/>
        </a:xfrm>
      </p:grpSpPr>
      <p:sp>
        <p:nvSpPr>
          <p:cNvPr id="79" name="Google Shape;79;p10"/>
          <p:cNvSpPr txBox="1"/>
          <p:nvPr>
            <p:ph type="title"/>
          </p:nvPr>
        </p:nvSpPr>
        <p:spPr>
          <a:xfrm>
            <a:off x="1444671" y="798973"/>
            <a:ext cx="3273099" cy="2247117"/>
          </a:xfrm>
          <a:prstGeom prst="rect">
            <a:avLst/>
          </a:prstGeom>
          <a:noFill/>
          <a:ln>
            <a:noFill/>
          </a:ln>
        </p:spPr>
        <p:txBody>
          <a:bodyPr anchorCtr="0" anchor="b" bIns="45700" lIns="91425" spcFirstLastPara="1" rIns="91425" wrap="square" tIns="45700"/>
          <a:lstStyle>
            <a:lvl1pPr lvl="0" marR="0" rtl="0" algn="l">
              <a:lnSpc>
                <a:spcPct val="90000"/>
              </a:lnSpc>
              <a:spcBef>
                <a:spcPts val="0"/>
              </a:spcBef>
              <a:spcAft>
                <a:spcPts val="0"/>
              </a:spcAft>
              <a:buClr>
                <a:schemeClr val="dk1"/>
              </a:buClr>
              <a:buSzPts val="2400"/>
              <a:buFont typeface="Cabin"/>
              <a:buNone/>
              <a:defRPr b="0" i="0" sz="2400" u="none" cap="none" strike="noStrike">
                <a:solidFill>
                  <a:schemeClr val="dk1"/>
                </a:solidFill>
                <a:latin typeface="Cabin"/>
                <a:ea typeface="Cabin"/>
                <a:cs typeface="Cabin"/>
                <a:sym typeface="Cab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0" name="Google Shape;80;p10"/>
          <p:cNvSpPr txBox="1"/>
          <p:nvPr>
            <p:ph idx="1" type="body"/>
          </p:nvPr>
        </p:nvSpPr>
        <p:spPr>
          <a:xfrm>
            <a:off x="5043714" y="798974"/>
            <a:ext cx="6012470" cy="4658826"/>
          </a:xfrm>
          <a:prstGeom prst="rect">
            <a:avLst/>
          </a:prstGeom>
          <a:noFill/>
          <a:ln>
            <a:noFill/>
          </a:ln>
        </p:spPr>
        <p:txBody>
          <a:bodyPr anchorCtr="0" anchor="ctr" bIns="45700" lIns="91425" spcFirstLastPara="1" rIns="91425" wrap="square" tIns="45700"/>
          <a:lstStyle>
            <a:lvl1pPr indent="-355600" lvl="0" marL="457200" marR="0" rtl="0" algn="l">
              <a:lnSpc>
                <a:spcPct val="120000"/>
              </a:lnSpc>
              <a:spcBef>
                <a:spcPts val="1000"/>
              </a:spcBef>
              <a:spcAft>
                <a:spcPts val="0"/>
              </a:spcAft>
              <a:buClr>
                <a:schemeClr val="accent1"/>
              </a:buClr>
              <a:buSzPts val="2000"/>
              <a:buFont typeface="Arial"/>
              <a:buChar char="•"/>
              <a:defRPr b="0" i="0" sz="2000" u="none" cap="none" strike="noStrike">
                <a:solidFill>
                  <a:schemeClr val="dk1"/>
                </a:solidFill>
                <a:latin typeface="Cabin"/>
                <a:ea typeface="Cabin"/>
                <a:cs typeface="Cabin"/>
                <a:sym typeface="Cabin"/>
              </a:defRPr>
            </a:lvl1pPr>
            <a:lvl2pPr indent="-342900" lvl="1" marL="914400" marR="0" rtl="0" algn="l">
              <a:lnSpc>
                <a:spcPct val="120000"/>
              </a:lnSpc>
              <a:spcBef>
                <a:spcPts val="500"/>
              </a:spcBef>
              <a:spcAft>
                <a:spcPts val="0"/>
              </a:spcAft>
              <a:buClr>
                <a:schemeClr val="accent1"/>
              </a:buClr>
              <a:buSzPts val="1800"/>
              <a:buFont typeface="Arial"/>
              <a:buChar char="•"/>
              <a:defRPr b="0" i="0" sz="1800" u="none" cap="none" strike="noStrike">
                <a:solidFill>
                  <a:schemeClr val="dk1"/>
                </a:solidFill>
                <a:latin typeface="Cabin"/>
                <a:ea typeface="Cabin"/>
                <a:cs typeface="Cabin"/>
                <a:sym typeface="Cabin"/>
              </a:defRPr>
            </a:lvl2pPr>
            <a:lvl3pPr indent="-330200" lvl="2" marL="1371600" marR="0" rtl="0" algn="l">
              <a:lnSpc>
                <a:spcPct val="120000"/>
              </a:lnSpc>
              <a:spcBef>
                <a:spcPts val="500"/>
              </a:spcBef>
              <a:spcAft>
                <a:spcPts val="0"/>
              </a:spcAft>
              <a:buClr>
                <a:schemeClr val="accent1"/>
              </a:buClr>
              <a:buSzPts val="1600"/>
              <a:buFont typeface="Arial"/>
              <a:buChar char="•"/>
              <a:defRPr b="0" i="0" sz="1600" u="none" cap="none" strike="noStrike">
                <a:solidFill>
                  <a:schemeClr val="dk1"/>
                </a:solidFill>
                <a:latin typeface="Cabin"/>
                <a:ea typeface="Cabin"/>
                <a:cs typeface="Cabin"/>
                <a:sym typeface="Cabin"/>
              </a:defRPr>
            </a:lvl3pPr>
            <a:lvl4pPr indent="-317500" lvl="3" marL="1828800" marR="0" rtl="0" algn="l">
              <a:lnSpc>
                <a:spcPct val="120000"/>
              </a:lnSpc>
              <a:spcBef>
                <a:spcPts val="500"/>
              </a:spcBef>
              <a:spcAft>
                <a:spcPts val="0"/>
              </a:spcAft>
              <a:buClr>
                <a:schemeClr val="accent1"/>
              </a:buClr>
              <a:buSzPts val="1400"/>
              <a:buFont typeface="Arial"/>
              <a:buChar char="•"/>
              <a:defRPr b="0" i="0" sz="1400" u="none" cap="none" strike="noStrike">
                <a:solidFill>
                  <a:schemeClr val="dk1"/>
                </a:solidFill>
                <a:latin typeface="Cabin"/>
                <a:ea typeface="Cabin"/>
                <a:cs typeface="Cabin"/>
                <a:sym typeface="Cabin"/>
              </a:defRPr>
            </a:lvl4pPr>
            <a:lvl5pPr indent="-304800" lvl="4" marL="22860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5pPr>
            <a:lvl6pPr indent="-304800" lvl="5" marL="27432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6pPr>
            <a:lvl7pPr indent="-304800" lvl="6" marL="32004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7pPr>
            <a:lvl8pPr indent="-304800" lvl="7" marL="36576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8pPr>
            <a:lvl9pPr indent="-304800" lvl="8" marL="41148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9pPr>
          </a:lstStyle>
          <a:p/>
        </p:txBody>
      </p:sp>
      <p:sp>
        <p:nvSpPr>
          <p:cNvPr id="81" name="Google Shape;81;p10"/>
          <p:cNvSpPr txBox="1"/>
          <p:nvPr>
            <p:ph idx="2" type="body"/>
          </p:nvPr>
        </p:nvSpPr>
        <p:spPr>
          <a:xfrm>
            <a:off x="1444671" y="3205491"/>
            <a:ext cx="3275013" cy="2248181"/>
          </a:xfrm>
          <a:prstGeom prst="rect">
            <a:avLst/>
          </a:prstGeom>
          <a:noFill/>
          <a:ln>
            <a:noFill/>
          </a:ln>
        </p:spPr>
        <p:txBody>
          <a:bodyPr anchorCtr="0" anchor="t" bIns="45700" lIns="91425" spcFirstLastPara="1" rIns="91425" wrap="square" tIns="45700"/>
          <a:lstStyle>
            <a:lvl1pPr indent="-228600" lvl="0" marL="457200" marR="0" rtl="0" algn="l">
              <a:lnSpc>
                <a:spcPct val="120000"/>
              </a:lnSpc>
              <a:spcBef>
                <a:spcPts val="1000"/>
              </a:spcBef>
              <a:spcAft>
                <a:spcPts val="0"/>
              </a:spcAft>
              <a:buClr>
                <a:schemeClr val="accent1"/>
              </a:buClr>
              <a:buSzPts val="1600"/>
              <a:buFont typeface="Arial"/>
              <a:buNone/>
              <a:defRPr b="0" i="0" sz="1600" u="none" cap="none" strike="noStrike">
                <a:solidFill>
                  <a:schemeClr val="dk1"/>
                </a:solidFill>
                <a:latin typeface="Cabin"/>
                <a:ea typeface="Cabin"/>
                <a:cs typeface="Cabin"/>
                <a:sym typeface="Cabin"/>
              </a:defRPr>
            </a:lvl1pPr>
            <a:lvl2pPr indent="-228600" lvl="1" marL="914400" marR="0" rtl="0" algn="l">
              <a:lnSpc>
                <a:spcPct val="120000"/>
              </a:lnSpc>
              <a:spcBef>
                <a:spcPts val="500"/>
              </a:spcBef>
              <a:spcAft>
                <a:spcPts val="0"/>
              </a:spcAft>
              <a:buClr>
                <a:schemeClr val="accent1"/>
              </a:buClr>
              <a:buSzPts val="1400"/>
              <a:buFont typeface="Arial"/>
              <a:buNone/>
              <a:defRPr b="0" i="0" sz="1400" u="none" cap="none" strike="noStrike">
                <a:solidFill>
                  <a:schemeClr val="dk1"/>
                </a:solidFill>
                <a:latin typeface="Cabin"/>
                <a:ea typeface="Cabin"/>
                <a:cs typeface="Cabin"/>
                <a:sym typeface="Cabin"/>
              </a:defRPr>
            </a:lvl2pPr>
            <a:lvl3pPr indent="-228600" lvl="2" marL="1371600" marR="0" rtl="0" algn="l">
              <a:lnSpc>
                <a:spcPct val="120000"/>
              </a:lnSpc>
              <a:spcBef>
                <a:spcPts val="500"/>
              </a:spcBef>
              <a:spcAft>
                <a:spcPts val="0"/>
              </a:spcAft>
              <a:buClr>
                <a:schemeClr val="accent1"/>
              </a:buClr>
              <a:buSzPts val="1200"/>
              <a:buFont typeface="Arial"/>
              <a:buNone/>
              <a:defRPr b="0" i="0" sz="1200" u="none" cap="none" strike="noStrike">
                <a:solidFill>
                  <a:schemeClr val="dk1"/>
                </a:solidFill>
                <a:latin typeface="Cabin"/>
                <a:ea typeface="Cabin"/>
                <a:cs typeface="Cabin"/>
                <a:sym typeface="Cabin"/>
              </a:defRPr>
            </a:lvl3pPr>
            <a:lvl4pPr indent="-228600" lvl="3" marL="1828800" marR="0" rtl="0" algn="l">
              <a:lnSpc>
                <a:spcPct val="120000"/>
              </a:lnSpc>
              <a:spcBef>
                <a:spcPts val="500"/>
              </a:spcBef>
              <a:spcAft>
                <a:spcPts val="0"/>
              </a:spcAft>
              <a:buClr>
                <a:schemeClr val="accent1"/>
              </a:buClr>
              <a:buSzPts val="1000"/>
              <a:buFont typeface="Arial"/>
              <a:buNone/>
              <a:defRPr b="0" i="0" sz="1000" u="none" cap="none" strike="noStrike">
                <a:solidFill>
                  <a:schemeClr val="dk1"/>
                </a:solidFill>
                <a:latin typeface="Cabin"/>
                <a:ea typeface="Cabin"/>
                <a:cs typeface="Cabin"/>
                <a:sym typeface="Cabin"/>
              </a:defRPr>
            </a:lvl4pPr>
            <a:lvl5pPr indent="-228600" lvl="4" marL="2286000" marR="0" rtl="0" algn="l">
              <a:lnSpc>
                <a:spcPct val="120000"/>
              </a:lnSpc>
              <a:spcBef>
                <a:spcPts val="500"/>
              </a:spcBef>
              <a:spcAft>
                <a:spcPts val="0"/>
              </a:spcAft>
              <a:buClr>
                <a:schemeClr val="accent1"/>
              </a:buClr>
              <a:buSzPts val="1000"/>
              <a:buFont typeface="Arial"/>
              <a:buNone/>
              <a:defRPr b="0" i="0" sz="1000" u="none" cap="none" strike="noStrike">
                <a:solidFill>
                  <a:schemeClr val="dk1"/>
                </a:solidFill>
                <a:latin typeface="Cabin"/>
                <a:ea typeface="Cabin"/>
                <a:cs typeface="Cabin"/>
                <a:sym typeface="Cabin"/>
              </a:defRPr>
            </a:lvl5pPr>
            <a:lvl6pPr indent="-228600" lvl="5" marL="2743200" marR="0" rtl="0" algn="l">
              <a:lnSpc>
                <a:spcPct val="120000"/>
              </a:lnSpc>
              <a:spcBef>
                <a:spcPts val="500"/>
              </a:spcBef>
              <a:spcAft>
                <a:spcPts val="0"/>
              </a:spcAft>
              <a:buClr>
                <a:schemeClr val="accent1"/>
              </a:buClr>
              <a:buSzPts val="1000"/>
              <a:buFont typeface="Arial"/>
              <a:buNone/>
              <a:defRPr b="0" i="0" sz="1000" u="none" cap="none" strike="noStrike">
                <a:solidFill>
                  <a:schemeClr val="dk1"/>
                </a:solidFill>
                <a:latin typeface="Cabin"/>
                <a:ea typeface="Cabin"/>
                <a:cs typeface="Cabin"/>
                <a:sym typeface="Cabin"/>
              </a:defRPr>
            </a:lvl6pPr>
            <a:lvl7pPr indent="-228600" lvl="6" marL="3200400" marR="0" rtl="0" algn="l">
              <a:lnSpc>
                <a:spcPct val="120000"/>
              </a:lnSpc>
              <a:spcBef>
                <a:spcPts val="500"/>
              </a:spcBef>
              <a:spcAft>
                <a:spcPts val="0"/>
              </a:spcAft>
              <a:buClr>
                <a:schemeClr val="accent1"/>
              </a:buClr>
              <a:buSzPts val="1000"/>
              <a:buFont typeface="Arial"/>
              <a:buNone/>
              <a:defRPr b="0" i="0" sz="1000" u="none" cap="none" strike="noStrike">
                <a:solidFill>
                  <a:schemeClr val="dk1"/>
                </a:solidFill>
                <a:latin typeface="Cabin"/>
                <a:ea typeface="Cabin"/>
                <a:cs typeface="Cabin"/>
                <a:sym typeface="Cabin"/>
              </a:defRPr>
            </a:lvl7pPr>
            <a:lvl8pPr indent="-228600" lvl="7" marL="3657600" marR="0" rtl="0" algn="l">
              <a:lnSpc>
                <a:spcPct val="120000"/>
              </a:lnSpc>
              <a:spcBef>
                <a:spcPts val="500"/>
              </a:spcBef>
              <a:spcAft>
                <a:spcPts val="0"/>
              </a:spcAft>
              <a:buClr>
                <a:schemeClr val="accent1"/>
              </a:buClr>
              <a:buSzPts val="1000"/>
              <a:buFont typeface="Arial"/>
              <a:buNone/>
              <a:defRPr b="0" i="0" sz="1000" u="none" cap="none" strike="noStrike">
                <a:solidFill>
                  <a:schemeClr val="dk1"/>
                </a:solidFill>
                <a:latin typeface="Cabin"/>
                <a:ea typeface="Cabin"/>
                <a:cs typeface="Cabin"/>
                <a:sym typeface="Cabin"/>
              </a:defRPr>
            </a:lvl8pPr>
            <a:lvl9pPr indent="-228600" lvl="8" marL="4114800" marR="0" rtl="0" algn="l">
              <a:lnSpc>
                <a:spcPct val="120000"/>
              </a:lnSpc>
              <a:spcBef>
                <a:spcPts val="500"/>
              </a:spcBef>
              <a:spcAft>
                <a:spcPts val="0"/>
              </a:spcAft>
              <a:buClr>
                <a:schemeClr val="accent1"/>
              </a:buClr>
              <a:buSzPts val="1000"/>
              <a:buFont typeface="Arial"/>
              <a:buNone/>
              <a:defRPr b="0" i="0" sz="1000" u="none" cap="none" strike="noStrike">
                <a:solidFill>
                  <a:schemeClr val="dk1"/>
                </a:solidFill>
                <a:latin typeface="Cabin"/>
                <a:ea typeface="Cabin"/>
                <a:cs typeface="Cabin"/>
                <a:sym typeface="Cabin"/>
              </a:defRPr>
            </a:lvl9pPr>
          </a:lstStyle>
          <a:p/>
        </p:txBody>
      </p:sp>
      <p:sp>
        <p:nvSpPr>
          <p:cNvPr id="82" name="Google Shape;82;p10"/>
          <p:cNvSpPr txBox="1"/>
          <p:nvPr>
            <p:ph idx="10" type="dt"/>
          </p:nvPr>
        </p:nvSpPr>
        <p:spPr>
          <a:xfrm>
            <a:off x="7554138" y="330370"/>
            <a:ext cx="3500715" cy="309201"/>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sz="1000">
                <a:solidFill>
                  <a:srgbClr val="888888"/>
                </a:solidFill>
                <a:latin typeface="Cabin"/>
                <a:ea typeface="Cabin"/>
                <a:cs typeface="Cabin"/>
                <a:sym typeface="Cabin"/>
              </a:defRPr>
            </a:lvl1pPr>
            <a:lvl2pPr lvl="1"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lvl="2"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lvl="3"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lvl="4"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lvl="5"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lvl="6"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lvl="7"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lvl="8"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83" name="Google Shape;83;p10"/>
          <p:cNvSpPr txBox="1"/>
          <p:nvPr>
            <p:ph idx="11" type="ftr"/>
          </p:nvPr>
        </p:nvSpPr>
        <p:spPr>
          <a:xfrm>
            <a:off x="1451579" y="329307"/>
            <a:ext cx="5938836" cy="309201"/>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000">
                <a:solidFill>
                  <a:srgbClr val="888888"/>
                </a:solidFill>
                <a:latin typeface="Cabin"/>
                <a:ea typeface="Cabin"/>
                <a:cs typeface="Cabin"/>
                <a:sym typeface="Cabin"/>
              </a:defRPr>
            </a:lvl1pPr>
            <a:lvl2pPr lvl="1"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lvl="2"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lvl="3"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lvl="4"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lvl="5"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lvl="6"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lvl="7"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lvl="8"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84" name="Google Shape;84;p10"/>
          <p:cNvSpPr txBox="1"/>
          <p:nvPr>
            <p:ph idx="12" type="sldNum"/>
          </p:nvPr>
        </p:nvSpPr>
        <p:spPr>
          <a:xfrm>
            <a:off x="480060" y="798973"/>
            <a:ext cx="811019" cy="503578"/>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sz="2800">
                <a:solidFill>
                  <a:schemeClr val="accent1"/>
                </a:solidFill>
                <a:latin typeface="Cabin"/>
                <a:ea typeface="Cabin"/>
                <a:cs typeface="Cabin"/>
                <a:sym typeface="Cabin"/>
              </a:defRPr>
            </a:lvl1pPr>
            <a:lvl2pPr indent="0" lvl="1" marL="0" marR="0" rtl="0" algn="r">
              <a:spcBef>
                <a:spcPts val="0"/>
              </a:spcBef>
              <a:buNone/>
              <a:defRPr sz="2800">
                <a:solidFill>
                  <a:schemeClr val="accent1"/>
                </a:solidFill>
                <a:latin typeface="Cabin"/>
                <a:ea typeface="Cabin"/>
                <a:cs typeface="Cabin"/>
                <a:sym typeface="Cabin"/>
              </a:defRPr>
            </a:lvl2pPr>
            <a:lvl3pPr indent="0" lvl="2" marL="0" marR="0" rtl="0" algn="r">
              <a:spcBef>
                <a:spcPts val="0"/>
              </a:spcBef>
              <a:buNone/>
              <a:defRPr sz="2800">
                <a:solidFill>
                  <a:schemeClr val="accent1"/>
                </a:solidFill>
                <a:latin typeface="Cabin"/>
                <a:ea typeface="Cabin"/>
                <a:cs typeface="Cabin"/>
                <a:sym typeface="Cabin"/>
              </a:defRPr>
            </a:lvl3pPr>
            <a:lvl4pPr indent="0" lvl="3" marL="0" marR="0" rtl="0" algn="r">
              <a:spcBef>
                <a:spcPts val="0"/>
              </a:spcBef>
              <a:buNone/>
              <a:defRPr sz="2800">
                <a:solidFill>
                  <a:schemeClr val="accent1"/>
                </a:solidFill>
                <a:latin typeface="Cabin"/>
                <a:ea typeface="Cabin"/>
                <a:cs typeface="Cabin"/>
                <a:sym typeface="Cabin"/>
              </a:defRPr>
            </a:lvl4pPr>
            <a:lvl5pPr indent="0" lvl="4" marL="0" marR="0" rtl="0" algn="r">
              <a:spcBef>
                <a:spcPts val="0"/>
              </a:spcBef>
              <a:buNone/>
              <a:defRPr sz="2800">
                <a:solidFill>
                  <a:schemeClr val="accent1"/>
                </a:solidFill>
                <a:latin typeface="Cabin"/>
                <a:ea typeface="Cabin"/>
                <a:cs typeface="Cabin"/>
                <a:sym typeface="Cabin"/>
              </a:defRPr>
            </a:lvl5pPr>
            <a:lvl6pPr indent="0" lvl="5" marL="0" marR="0" rtl="0" algn="r">
              <a:spcBef>
                <a:spcPts val="0"/>
              </a:spcBef>
              <a:buNone/>
              <a:defRPr sz="2800">
                <a:solidFill>
                  <a:schemeClr val="accent1"/>
                </a:solidFill>
                <a:latin typeface="Cabin"/>
                <a:ea typeface="Cabin"/>
                <a:cs typeface="Cabin"/>
                <a:sym typeface="Cabin"/>
              </a:defRPr>
            </a:lvl6pPr>
            <a:lvl7pPr indent="0" lvl="6" marL="0" marR="0" rtl="0" algn="r">
              <a:spcBef>
                <a:spcPts val="0"/>
              </a:spcBef>
              <a:buNone/>
              <a:defRPr sz="2800">
                <a:solidFill>
                  <a:schemeClr val="accent1"/>
                </a:solidFill>
                <a:latin typeface="Cabin"/>
                <a:ea typeface="Cabin"/>
                <a:cs typeface="Cabin"/>
                <a:sym typeface="Cabin"/>
              </a:defRPr>
            </a:lvl7pPr>
            <a:lvl8pPr indent="0" lvl="7" marL="0" marR="0" rtl="0" algn="r">
              <a:spcBef>
                <a:spcPts val="0"/>
              </a:spcBef>
              <a:buNone/>
              <a:defRPr sz="2800">
                <a:solidFill>
                  <a:schemeClr val="accent1"/>
                </a:solidFill>
                <a:latin typeface="Cabin"/>
                <a:ea typeface="Cabin"/>
                <a:cs typeface="Cabin"/>
                <a:sym typeface="Cabin"/>
              </a:defRPr>
            </a:lvl8pPr>
            <a:lvl9pPr indent="0" lvl="8" marL="0" marR="0" rtl="0" algn="r">
              <a:spcBef>
                <a:spcPts val="0"/>
              </a:spcBef>
              <a:buNone/>
              <a:defRPr sz="2800">
                <a:solidFill>
                  <a:schemeClr val="accent1"/>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en-US"/>
              <a:t>‹#›</a:t>
            </a:fld>
            <a:endParaRPr/>
          </a:p>
        </p:txBody>
      </p:sp>
      <p:cxnSp>
        <p:nvCxnSpPr>
          <p:cNvPr id="85" name="Google Shape;85;p10"/>
          <p:cNvCxnSpPr/>
          <p:nvPr/>
        </p:nvCxnSpPr>
        <p:spPr>
          <a:xfrm>
            <a:off x="1448280" y="3205491"/>
            <a:ext cx="3269490"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EBE9E6"/>
            </a:gs>
            <a:gs pos="100000">
              <a:srgbClr val="C9C5C0"/>
            </a:gs>
          </a:gsLst>
          <a:path path="circle">
            <a:fillToRect b="50%" l="50%" r="50%" t="50%"/>
          </a:path>
          <a:tileRect/>
        </a:gradFill>
      </p:bgPr>
    </p:bg>
    <p:spTree>
      <p:nvGrpSpPr>
        <p:cNvPr id="9" name="Shape 9"/>
        <p:cNvGrpSpPr/>
        <p:nvPr/>
      </p:nvGrpSpPr>
      <p:grpSpPr>
        <a:xfrm>
          <a:off x="0" y="0"/>
          <a:ext cx="0" cy="0"/>
          <a:chOff x="0" y="0"/>
          <a:chExt cx="0" cy="0"/>
        </a:xfrm>
      </p:grpSpPr>
      <p:sp>
        <p:nvSpPr>
          <p:cNvPr id="10" name="Google Shape;10;p1"/>
          <p:cNvSpPr/>
          <p:nvPr/>
        </p:nvSpPr>
        <p:spPr>
          <a:xfrm>
            <a:off x="0" y="2019476"/>
            <a:ext cx="12192000" cy="4105941"/>
          </a:xfrm>
          <a:prstGeom prst="rect">
            <a:avLst/>
          </a:prstGeom>
          <a:gradFill>
            <a:gsLst>
              <a:gs pos="0">
                <a:srgbClr val="DFDBD5">
                  <a:alpha val="0"/>
                </a:srgbClr>
              </a:gs>
              <a:gs pos="100000">
                <a:schemeClr val="lt2"/>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 name="Google Shape;11;p1"/>
          <p:cNvPicPr preferRelativeResize="0"/>
          <p:nvPr/>
        </p:nvPicPr>
        <p:blipFill rotWithShape="1">
          <a:blip r:embed="rId1">
            <a:alphaModFix/>
          </a:blip>
          <a:srcRect b="-1538" l="0" r="0" t="1538"/>
          <a:stretch/>
        </p:blipFill>
        <p:spPr>
          <a:xfrm>
            <a:off x="0" y="6126480"/>
            <a:ext cx="12192000" cy="742950"/>
          </a:xfrm>
          <a:prstGeom prst="rect">
            <a:avLst/>
          </a:prstGeom>
          <a:noFill/>
          <a:ln>
            <a:noFill/>
          </a:ln>
        </p:spPr>
      </p:pic>
      <p:sp>
        <p:nvSpPr>
          <p:cNvPr id="12" name="Google Shape;12;p1"/>
          <p:cNvSpPr txBox="1"/>
          <p:nvPr>
            <p:ph type="title"/>
          </p:nvPr>
        </p:nvSpPr>
        <p:spPr>
          <a:xfrm>
            <a:off x="1451579" y="804519"/>
            <a:ext cx="9603275" cy="1049235"/>
          </a:xfrm>
          <a:prstGeom prst="rect">
            <a:avLst/>
          </a:prstGeom>
          <a:noFill/>
          <a:ln>
            <a:noFill/>
          </a:ln>
        </p:spPr>
        <p:txBody>
          <a:bodyPr anchorCtr="0" anchor="t" bIns="45700" lIns="91425" spcFirstLastPara="1" rIns="91425" wrap="square" tIns="45700"/>
          <a:lstStyle>
            <a:lvl1pPr lvl="0" marR="0" rtl="0" algn="l">
              <a:lnSpc>
                <a:spcPct val="90000"/>
              </a:lnSpc>
              <a:spcBef>
                <a:spcPts val="0"/>
              </a:spcBef>
              <a:spcAft>
                <a:spcPts val="0"/>
              </a:spcAft>
              <a:buClr>
                <a:schemeClr val="dk1"/>
              </a:buClr>
              <a:buSzPts val="3200"/>
              <a:buFont typeface="Cabin"/>
              <a:buNone/>
              <a:defRPr b="0" i="0" sz="3200" u="none" cap="none" strike="noStrike">
                <a:solidFill>
                  <a:schemeClr val="dk1"/>
                </a:solidFill>
                <a:latin typeface="Cabin"/>
                <a:ea typeface="Cabin"/>
                <a:cs typeface="Cabin"/>
                <a:sym typeface="Cab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 name="Google Shape;13;p1"/>
          <p:cNvSpPr txBox="1"/>
          <p:nvPr>
            <p:ph idx="1" type="body"/>
          </p:nvPr>
        </p:nvSpPr>
        <p:spPr>
          <a:xfrm>
            <a:off x="1451579" y="2015732"/>
            <a:ext cx="9603275" cy="3450613"/>
          </a:xfrm>
          <a:prstGeom prst="rect">
            <a:avLst/>
          </a:prstGeom>
          <a:noFill/>
          <a:ln>
            <a:noFill/>
          </a:ln>
        </p:spPr>
        <p:txBody>
          <a:bodyPr anchorCtr="0" anchor="t" bIns="45700" lIns="91425" spcFirstLastPara="1" rIns="91425" wrap="square" tIns="45700"/>
          <a:lstStyle>
            <a:lvl1pPr indent="-355600" lvl="0" marL="457200" marR="0" rtl="0" algn="l">
              <a:lnSpc>
                <a:spcPct val="120000"/>
              </a:lnSpc>
              <a:spcBef>
                <a:spcPts val="1000"/>
              </a:spcBef>
              <a:spcAft>
                <a:spcPts val="0"/>
              </a:spcAft>
              <a:buClr>
                <a:schemeClr val="accent1"/>
              </a:buClr>
              <a:buSzPts val="2000"/>
              <a:buFont typeface="Arial"/>
              <a:buChar char="•"/>
              <a:defRPr b="0" i="0" sz="2000" u="none" cap="none" strike="noStrike">
                <a:solidFill>
                  <a:schemeClr val="dk1"/>
                </a:solidFill>
                <a:latin typeface="Cabin"/>
                <a:ea typeface="Cabin"/>
                <a:cs typeface="Cabin"/>
                <a:sym typeface="Cabin"/>
              </a:defRPr>
            </a:lvl1pPr>
            <a:lvl2pPr indent="-342900" lvl="1" marL="914400" marR="0" rtl="0" algn="l">
              <a:lnSpc>
                <a:spcPct val="120000"/>
              </a:lnSpc>
              <a:spcBef>
                <a:spcPts val="500"/>
              </a:spcBef>
              <a:spcAft>
                <a:spcPts val="0"/>
              </a:spcAft>
              <a:buClr>
                <a:schemeClr val="accent1"/>
              </a:buClr>
              <a:buSzPts val="1800"/>
              <a:buFont typeface="Arial"/>
              <a:buChar char="•"/>
              <a:defRPr b="0" i="0" sz="1800" u="none" cap="none" strike="noStrike">
                <a:solidFill>
                  <a:schemeClr val="dk1"/>
                </a:solidFill>
                <a:latin typeface="Cabin"/>
                <a:ea typeface="Cabin"/>
                <a:cs typeface="Cabin"/>
                <a:sym typeface="Cabin"/>
              </a:defRPr>
            </a:lvl2pPr>
            <a:lvl3pPr indent="-330200" lvl="2" marL="1371600" marR="0" rtl="0" algn="l">
              <a:lnSpc>
                <a:spcPct val="120000"/>
              </a:lnSpc>
              <a:spcBef>
                <a:spcPts val="500"/>
              </a:spcBef>
              <a:spcAft>
                <a:spcPts val="0"/>
              </a:spcAft>
              <a:buClr>
                <a:schemeClr val="accent1"/>
              </a:buClr>
              <a:buSzPts val="1600"/>
              <a:buFont typeface="Arial"/>
              <a:buChar char="•"/>
              <a:defRPr b="0" i="0" sz="1600" u="none" cap="none" strike="noStrike">
                <a:solidFill>
                  <a:schemeClr val="dk1"/>
                </a:solidFill>
                <a:latin typeface="Cabin"/>
                <a:ea typeface="Cabin"/>
                <a:cs typeface="Cabin"/>
                <a:sym typeface="Cabin"/>
              </a:defRPr>
            </a:lvl3pPr>
            <a:lvl4pPr indent="-317500" lvl="3" marL="1828800" marR="0" rtl="0" algn="l">
              <a:lnSpc>
                <a:spcPct val="120000"/>
              </a:lnSpc>
              <a:spcBef>
                <a:spcPts val="500"/>
              </a:spcBef>
              <a:spcAft>
                <a:spcPts val="0"/>
              </a:spcAft>
              <a:buClr>
                <a:schemeClr val="accent1"/>
              </a:buClr>
              <a:buSzPts val="1400"/>
              <a:buFont typeface="Arial"/>
              <a:buChar char="•"/>
              <a:defRPr b="0" i="0" sz="1400" u="none" cap="none" strike="noStrike">
                <a:solidFill>
                  <a:schemeClr val="dk1"/>
                </a:solidFill>
                <a:latin typeface="Cabin"/>
                <a:ea typeface="Cabin"/>
                <a:cs typeface="Cabin"/>
                <a:sym typeface="Cabin"/>
              </a:defRPr>
            </a:lvl4pPr>
            <a:lvl5pPr indent="-304800" lvl="4" marL="22860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5pPr>
            <a:lvl6pPr indent="-304800" lvl="5" marL="27432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6pPr>
            <a:lvl7pPr indent="-304800" lvl="6" marL="32004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7pPr>
            <a:lvl8pPr indent="-304800" lvl="7" marL="36576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8pPr>
            <a:lvl9pPr indent="-304800" lvl="8" marL="41148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9pPr>
          </a:lstStyle>
          <a:p/>
        </p:txBody>
      </p:sp>
      <p:sp>
        <p:nvSpPr>
          <p:cNvPr id="14" name="Google Shape;14;p1"/>
          <p:cNvSpPr txBox="1"/>
          <p:nvPr>
            <p:ph idx="10" type="dt"/>
          </p:nvPr>
        </p:nvSpPr>
        <p:spPr>
          <a:xfrm>
            <a:off x="7554138" y="330370"/>
            <a:ext cx="3500715" cy="309201"/>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b="0" i="0" sz="1000" u="none" cap="none" strike="noStrike">
                <a:solidFill>
                  <a:srgbClr val="888888"/>
                </a:solidFill>
                <a:latin typeface="Cabin"/>
                <a:ea typeface="Cabin"/>
                <a:cs typeface="Cabin"/>
                <a:sym typeface="Cabin"/>
              </a:defRPr>
            </a:lvl1pPr>
            <a:lvl2pPr lvl="1"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lvl="2"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lvl="3"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lvl="4"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lvl="5"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lvl="6"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lvl="7"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lvl="8"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15" name="Google Shape;15;p1"/>
          <p:cNvSpPr txBox="1"/>
          <p:nvPr>
            <p:ph idx="11" type="ftr"/>
          </p:nvPr>
        </p:nvSpPr>
        <p:spPr>
          <a:xfrm>
            <a:off x="1451579" y="329307"/>
            <a:ext cx="5938836" cy="309201"/>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000" u="none" cap="none" strike="noStrike">
                <a:solidFill>
                  <a:srgbClr val="888888"/>
                </a:solidFill>
                <a:latin typeface="Cabin"/>
                <a:ea typeface="Cabin"/>
                <a:cs typeface="Cabin"/>
                <a:sym typeface="Cabin"/>
              </a:defRPr>
            </a:lvl1pPr>
            <a:lvl2pPr lvl="1"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lvl="2"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lvl="3"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lvl="4"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lvl="5"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lvl="6"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lvl="7"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lvl="8"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16" name="Google Shape;16;p1"/>
          <p:cNvSpPr txBox="1"/>
          <p:nvPr>
            <p:ph idx="12" type="sldNum"/>
          </p:nvPr>
        </p:nvSpPr>
        <p:spPr>
          <a:xfrm>
            <a:off x="480060" y="798973"/>
            <a:ext cx="811019" cy="503578"/>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b="0" i="0" sz="2800" u="none" cap="none" strike="noStrike">
                <a:solidFill>
                  <a:schemeClr val="accent1"/>
                </a:solidFill>
                <a:latin typeface="Cabin"/>
                <a:ea typeface="Cabin"/>
                <a:cs typeface="Cabin"/>
                <a:sym typeface="Cabin"/>
              </a:defRPr>
            </a:lvl1pPr>
            <a:lvl2pPr indent="0" lvl="1" marL="0" marR="0" rtl="0" algn="r">
              <a:spcBef>
                <a:spcPts val="0"/>
              </a:spcBef>
              <a:buNone/>
              <a:defRPr b="0" i="0" sz="2800" u="none" cap="none" strike="noStrike">
                <a:solidFill>
                  <a:schemeClr val="accent1"/>
                </a:solidFill>
                <a:latin typeface="Cabin"/>
                <a:ea typeface="Cabin"/>
                <a:cs typeface="Cabin"/>
                <a:sym typeface="Cabin"/>
              </a:defRPr>
            </a:lvl2pPr>
            <a:lvl3pPr indent="0" lvl="2" marL="0" marR="0" rtl="0" algn="r">
              <a:spcBef>
                <a:spcPts val="0"/>
              </a:spcBef>
              <a:buNone/>
              <a:defRPr b="0" i="0" sz="2800" u="none" cap="none" strike="noStrike">
                <a:solidFill>
                  <a:schemeClr val="accent1"/>
                </a:solidFill>
                <a:latin typeface="Cabin"/>
                <a:ea typeface="Cabin"/>
                <a:cs typeface="Cabin"/>
                <a:sym typeface="Cabin"/>
              </a:defRPr>
            </a:lvl3pPr>
            <a:lvl4pPr indent="0" lvl="3" marL="0" marR="0" rtl="0" algn="r">
              <a:spcBef>
                <a:spcPts val="0"/>
              </a:spcBef>
              <a:buNone/>
              <a:defRPr b="0" i="0" sz="2800" u="none" cap="none" strike="noStrike">
                <a:solidFill>
                  <a:schemeClr val="accent1"/>
                </a:solidFill>
                <a:latin typeface="Cabin"/>
                <a:ea typeface="Cabin"/>
                <a:cs typeface="Cabin"/>
                <a:sym typeface="Cabin"/>
              </a:defRPr>
            </a:lvl4pPr>
            <a:lvl5pPr indent="0" lvl="4" marL="0" marR="0" rtl="0" algn="r">
              <a:spcBef>
                <a:spcPts val="0"/>
              </a:spcBef>
              <a:buNone/>
              <a:defRPr b="0" i="0" sz="2800" u="none" cap="none" strike="noStrike">
                <a:solidFill>
                  <a:schemeClr val="accent1"/>
                </a:solidFill>
                <a:latin typeface="Cabin"/>
                <a:ea typeface="Cabin"/>
                <a:cs typeface="Cabin"/>
                <a:sym typeface="Cabin"/>
              </a:defRPr>
            </a:lvl5pPr>
            <a:lvl6pPr indent="0" lvl="5" marL="0" marR="0" rtl="0" algn="r">
              <a:spcBef>
                <a:spcPts val="0"/>
              </a:spcBef>
              <a:buNone/>
              <a:defRPr b="0" i="0" sz="2800" u="none" cap="none" strike="noStrike">
                <a:solidFill>
                  <a:schemeClr val="accent1"/>
                </a:solidFill>
                <a:latin typeface="Cabin"/>
                <a:ea typeface="Cabin"/>
                <a:cs typeface="Cabin"/>
                <a:sym typeface="Cabin"/>
              </a:defRPr>
            </a:lvl6pPr>
            <a:lvl7pPr indent="0" lvl="6" marL="0" marR="0" rtl="0" algn="r">
              <a:spcBef>
                <a:spcPts val="0"/>
              </a:spcBef>
              <a:buNone/>
              <a:defRPr b="0" i="0" sz="2800" u="none" cap="none" strike="noStrike">
                <a:solidFill>
                  <a:schemeClr val="accent1"/>
                </a:solidFill>
                <a:latin typeface="Cabin"/>
                <a:ea typeface="Cabin"/>
                <a:cs typeface="Cabin"/>
                <a:sym typeface="Cabin"/>
              </a:defRPr>
            </a:lvl7pPr>
            <a:lvl8pPr indent="0" lvl="7" marL="0" marR="0" rtl="0" algn="r">
              <a:spcBef>
                <a:spcPts val="0"/>
              </a:spcBef>
              <a:buNone/>
              <a:defRPr b="0" i="0" sz="2800" u="none" cap="none" strike="noStrike">
                <a:solidFill>
                  <a:schemeClr val="accent1"/>
                </a:solidFill>
                <a:latin typeface="Cabin"/>
                <a:ea typeface="Cabin"/>
                <a:cs typeface="Cabin"/>
                <a:sym typeface="Cabin"/>
              </a:defRPr>
            </a:lvl8pPr>
            <a:lvl9pPr indent="0" lvl="8" marL="0" marR="0" rtl="0" algn="r">
              <a:spcBef>
                <a:spcPts val="0"/>
              </a:spcBef>
              <a:buNone/>
              <a:defRPr b="0" i="0" sz="2800" u="none" cap="none" strike="noStrike">
                <a:solidFill>
                  <a:schemeClr val="accent1"/>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en-US"/>
              <a:t>‹#›</a:t>
            </a:fld>
            <a:endParaRPr/>
          </a:p>
        </p:txBody>
      </p:sp>
      <p:cxnSp>
        <p:nvCxnSpPr>
          <p:cNvPr id="17" name="Google Shape;17;p1"/>
          <p:cNvCxnSpPr/>
          <p:nvPr/>
        </p:nvCxnSpPr>
        <p:spPr>
          <a:xfrm>
            <a:off x="0" y="6128413"/>
            <a:ext cx="12192000" cy="0"/>
          </a:xfrm>
          <a:prstGeom prst="straightConnector1">
            <a:avLst/>
          </a:prstGeom>
          <a:noFill/>
          <a:ln cap="flat" cmpd="sng" w="12700">
            <a:solidFill>
              <a:srgbClr val="000001">
                <a:alpha val="20000"/>
              </a:srgbClr>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EBE9E6"/>
            </a:gs>
            <a:gs pos="100000">
              <a:srgbClr val="C9C5C0"/>
            </a:gs>
          </a:gsLst>
          <a:path path="circle">
            <a:fillToRect b="50%" l="50%" r="50%" t="50%"/>
          </a:path>
          <a:tileRect/>
        </a:gradFill>
      </p:bgPr>
    </p:bg>
    <p:spTree>
      <p:nvGrpSpPr>
        <p:cNvPr id="103" name="Shape 103"/>
        <p:cNvGrpSpPr/>
        <p:nvPr/>
      </p:nvGrpSpPr>
      <p:grpSpPr>
        <a:xfrm>
          <a:off x="0" y="0"/>
          <a:ext cx="0" cy="0"/>
          <a:chOff x="0" y="0"/>
          <a:chExt cx="0" cy="0"/>
        </a:xfrm>
      </p:grpSpPr>
      <p:sp>
        <p:nvSpPr>
          <p:cNvPr id="104" name="Google Shape;104;p13"/>
          <p:cNvSpPr/>
          <p:nvPr/>
        </p:nvSpPr>
        <p:spPr>
          <a:xfrm>
            <a:off x="0" y="2019476"/>
            <a:ext cx="12192000" cy="4105941"/>
          </a:xfrm>
          <a:prstGeom prst="rect">
            <a:avLst/>
          </a:prstGeom>
          <a:gradFill>
            <a:gsLst>
              <a:gs pos="0">
                <a:srgbClr val="DFDBD5">
                  <a:alpha val="0"/>
                </a:srgbClr>
              </a:gs>
              <a:gs pos="100000">
                <a:schemeClr val="lt2"/>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5" name="Google Shape;105;p13"/>
          <p:cNvPicPr preferRelativeResize="0"/>
          <p:nvPr/>
        </p:nvPicPr>
        <p:blipFill rotWithShape="1">
          <a:blip r:embed="rId3">
            <a:alphaModFix/>
          </a:blip>
          <a:srcRect b="-1538" l="0" r="0" t="1538"/>
          <a:stretch/>
        </p:blipFill>
        <p:spPr>
          <a:xfrm>
            <a:off x="0" y="6126480"/>
            <a:ext cx="12192000" cy="742950"/>
          </a:xfrm>
          <a:prstGeom prst="rect">
            <a:avLst/>
          </a:prstGeom>
          <a:noFill/>
          <a:ln>
            <a:noFill/>
          </a:ln>
        </p:spPr>
      </p:pic>
      <p:cxnSp>
        <p:nvCxnSpPr>
          <p:cNvPr id="106" name="Google Shape;106;p13"/>
          <p:cNvCxnSpPr/>
          <p:nvPr/>
        </p:nvCxnSpPr>
        <p:spPr>
          <a:xfrm>
            <a:off x="0" y="6128413"/>
            <a:ext cx="12192000" cy="0"/>
          </a:xfrm>
          <a:prstGeom prst="straightConnector1">
            <a:avLst/>
          </a:prstGeom>
          <a:noFill/>
          <a:ln cap="flat" cmpd="sng" w="12700">
            <a:solidFill>
              <a:srgbClr val="000001">
                <a:alpha val="20000"/>
              </a:srgbClr>
            </a:solidFill>
            <a:prstDash val="solid"/>
            <a:round/>
            <a:headEnd len="sm" w="sm" type="none"/>
            <a:tailEnd len="sm" w="sm" type="none"/>
          </a:ln>
        </p:spPr>
      </p:cxnSp>
      <p:cxnSp>
        <p:nvCxnSpPr>
          <p:cNvPr id="107" name="Google Shape;107;p13"/>
          <p:cNvCxnSpPr/>
          <p:nvPr/>
        </p:nvCxnSpPr>
        <p:spPr>
          <a:xfrm>
            <a:off x="1453896" y="1847088"/>
            <a:ext cx="9607522" cy="0"/>
          </a:xfrm>
          <a:prstGeom prst="straightConnector1">
            <a:avLst/>
          </a:prstGeom>
          <a:noFill/>
          <a:ln cap="flat" cmpd="sng" w="31750">
            <a:solidFill>
              <a:schemeClr val="accent1"/>
            </a:solidFill>
            <a:prstDash val="solid"/>
            <a:round/>
            <a:headEnd len="sm" w="sm" type="none"/>
            <a:tailEnd len="sm" w="sm" type="none"/>
          </a:ln>
        </p:spPr>
      </p:cxnSp>
      <p:sp>
        <p:nvSpPr>
          <p:cNvPr id="108" name="Google Shape;108;p13"/>
          <p:cNvSpPr/>
          <p:nvPr/>
        </p:nvSpPr>
        <p:spPr>
          <a:xfrm>
            <a:off x="2" y="0"/>
            <a:ext cx="12191696" cy="6858000"/>
          </a:xfrm>
          <a:prstGeom prst="rect">
            <a:avLst/>
          </a:prstGeom>
          <a:gradFill>
            <a:gsLst>
              <a:gs pos="0">
                <a:srgbClr val="EBE9E6"/>
              </a:gs>
              <a:gs pos="100000">
                <a:srgbClr val="C9C5C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bin"/>
              <a:ea typeface="Cabin"/>
              <a:cs typeface="Cabin"/>
              <a:sym typeface="Cabin"/>
            </a:endParaRPr>
          </a:p>
        </p:txBody>
      </p:sp>
      <p:sp>
        <p:nvSpPr>
          <p:cNvPr id="109" name="Google Shape;109;p13"/>
          <p:cNvSpPr/>
          <p:nvPr/>
        </p:nvSpPr>
        <p:spPr>
          <a:xfrm>
            <a:off x="0" y="2019476"/>
            <a:ext cx="12192000" cy="4105941"/>
          </a:xfrm>
          <a:prstGeom prst="rect">
            <a:avLst/>
          </a:prstGeom>
          <a:gradFill>
            <a:gsLst>
              <a:gs pos="0">
                <a:srgbClr val="DFDBD5">
                  <a:alpha val="0"/>
                </a:srgbClr>
              </a:gs>
              <a:gs pos="100000">
                <a:schemeClr val="lt2"/>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bin"/>
              <a:ea typeface="Cabin"/>
              <a:cs typeface="Cabin"/>
              <a:sym typeface="Cabin"/>
            </a:endParaRPr>
          </a:p>
        </p:txBody>
      </p:sp>
      <p:pic>
        <p:nvPicPr>
          <p:cNvPr id="110" name="Google Shape;110;p13"/>
          <p:cNvPicPr preferRelativeResize="0"/>
          <p:nvPr/>
        </p:nvPicPr>
        <p:blipFill rotWithShape="1">
          <a:blip r:embed="rId3">
            <a:alphaModFix/>
          </a:blip>
          <a:srcRect b="-1538" l="0" r="0" t="1538"/>
          <a:stretch/>
        </p:blipFill>
        <p:spPr>
          <a:xfrm>
            <a:off x="0" y="6126480"/>
            <a:ext cx="12192000" cy="742950"/>
          </a:xfrm>
          <a:prstGeom prst="rect">
            <a:avLst/>
          </a:prstGeom>
          <a:noFill/>
          <a:ln>
            <a:noFill/>
          </a:ln>
        </p:spPr>
      </p:pic>
      <p:cxnSp>
        <p:nvCxnSpPr>
          <p:cNvPr id="111" name="Google Shape;111;p13"/>
          <p:cNvCxnSpPr/>
          <p:nvPr/>
        </p:nvCxnSpPr>
        <p:spPr>
          <a:xfrm>
            <a:off x="0" y="6128413"/>
            <a:ext cx="12192000" cy="0"/>
          </a:xfrm>
          <a:prstGeom prst="straightConnector1">
            <a:avLst/>
          </a:prstGeom>
          <a:noFill/>
          <a:ln cap="flat" cmpd="sng" w="12700">
            <a:solidFill>
              <a:srgbClr val="000001">
                <a:alpha val="20000"/>
              </a:srgbClr>
            </a:solidFill>
            <a:prstDash val="solid"/>
            <a:round/>
            <a:headEnd len="sm" w="sm" type="none"/>
            <a:tailEnd len="sm" w="sm" type="none"/>
          </a:ln>
        </p:spPr>
      </p:cxnSp>
      <p:cxnSp>
        <p:nvCxnSpPr>
          <p:cNvPr id="112" name="Google Shape;112;p13"/>
          <p:cNvCxnSpPr/>
          <p:nvPr/>
        </p:nvCxnSpPr>
        <p:spPr>
          <a:xfrm>
            <a:off x="1453896" y="1847088"/>
            <a:ext cx="3530885" cy="0"/>
          </a:xfrm>
          <a:prstGeom prst="straightConnector1">
            <a:avLst/>
          </a:prstGeom>
          <a:noFill/>
          <a:ln cap="flat" cmpd="sng" w="31750">
            <a:solidFill>
              <a:schemeClr val="accent1"/>
            </a:solidFill>
            <a:prstDash val="solid"/>
            <a:round/>
            <a:headEnd len="sm" w="sm" type="none"/>
            <a:tailEnd len="sm" w="sm" type="none"/>
          </a:ln>
        </p:spPr>
      </p:cxnSp>
      <p:grpSp>
        <p:nvGrpSpPr>
          <p:cNvPr id="113" name="Google Shape;113;p13"/>
          <p:cNvGrpSpPr/>
          <p:nvPr/>
        </p:nvGrpSpPr>
        <p:grpSpPr>
          <a:xfrm>
            <a:off x="5460131" y="482171"/>
            <a:ext cx="6091791" cy="5149101"/>
            <a:chOff x="5446003" y="583365"/>
            <a:chExt cx="6091790" cy="5181928"/>
          </a:xfrm>
        </p:grpSpPr>
        <p:sp>
          <p:nvSpPr>
            <p:cNvPr id="114" name="Google Shape;114;p13"/>
            <p:cNvSpPr/>
            <p:nvPr/>
          </p:nvSpPr>
          <p:spPr>
            <a:xfrm>
              <a:off x="5446003" y="583365"/>
              <a:ext cx="6091790" cy="5181928"/>
            </a:xfrm>
            <a:prstGeom prst="rect">
              <a:avLst/>
            </a:prstGeom>
            <a:gradFill>
              <a:gsLst>
                <a:gs pos="0">
                  <a:srgbClr val="000001"/>
                </a:gs>
                <a:gs pos="100000">
                  <a:srgbClr val="191919"/>
                </a:gs>
              </a:gsLst>
              <a:lin ang="5400000" scaled="0"/>
            </a:gradFill>
            <a:ln>
              <a:noFill/>
            </a:ln>
            <a:effectLst>
              <a:outerShdw blurRad="127000" sx="98000" rotWithShape="0" algn="tl" dir="4740000" dist="228600" sy="98000">
                <a:srgbClr val="000000">
                  <a:alpha val="3372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bin"/>
                <a:ea typeface="Cabin"/>
                <a:cs typeface="Cabin"/>
                <a:sym typeface="Cabin"/>
              </a:endParaRPr>
            </a:p>
          </p:txBody>
        </p:sp>
        <p:sp>
          <p:nvSpPr>
            <p:cNvPr id="115" name="Google Shape;115;p13"/>
            <p:cNvSpPr/>
            <p:nvPr/>
          </p:nvSpPr>
          <p:spPr>
            <a:xfrm>
              <a:off x="5764828" y="915807"/>
              <a:ext cx="5461779" cy="4494927"/>
            </a:xfrm>
            <a:prstGeom prst="rect">
              <a:avLst/>
            </a:prstGeom>
            <a:gradFill>
              <a:gsLst>
                <a:gs pos="0">
                  <a:srgbClr val="DADADA"/>
                </a:gs>
                <a:gs pos="100000">
                  <a:srgbClr val="FFFFFE"/>
                </a:gs>
              </a:gsLst>
              <a:lin ang="16200000" scaled="0"/>
            </a:gradFill>
            <a:ln cap="flat" cmpd="sng" w="50800">
              <a:solidFill>
                <a:srgbClr val="19191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bin"/>
                <a:ea typeface="Cabin"/>
                <a:cs typeface="Cabin"/>
                <a:sym typeface="Cabin"/>
              </a:endParaRPr>
            </a:p>
          </p:txBody>
        </p:sp>
      </p:grpSp>
      <p:pic>
        <p:nvPicPr>
          <p:cNvPr id="116" name="Google Shape;116;p13"/>
          <p:cNvPicPr preferRelativeResize="0"/>
          <p:nvPr>
            <p:ph idx="2" type="pic"/>
          </p:nvPr>
        </p:nvPicPr>
        <p:blipFill rotWithShape="1">
          <a:blip r:embed="rId4">
            <a:alphaModFix/>
          </a:blip>
          <a:srcRect b="1" l="10910" r="7715" t="0"/>
          <a:stretch/>
        </p:blipFill>
        <p:spPr>
          <a:xfrm>
            <a:off x="6093926" y="1116345"/>
            <a:ext cx="4821551" cy="3866172"/>
          </a:xfrm>
          <a:prstGeom prst="rect">
            <a:avLst/>
          </a:prstGeom>
          <a:solidFill>
            <a:srgbClr val="D8D8D8"/>
          </a:solidFill>
          <a:ln>
            <a:noFill/>
          </a:ln>
        </p:spPr>
      </p:pic>
      <p:sp>
        <p:nvSpPr>
          <p:cNvPr id="117" name="Google Shape;117;p13"/>
          <p:cNvSpPr txBox="1"/>
          <p:nvPr>
            <p:ph type="title"/>
          </p:nvPr>
        </p:nvSpPr>
        <p:spPr>
          <a:xfrm>
            <a:off x="504498" y="804520"/>
            <a:ext cx="4477240" cy="1049235"/>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880"/>
              <a:buFont typeface="Cabin"/>
              <a:buNone/>
            </a:pPr>
            <a:r>
              <a:rPr lang="en-US" sz="2400"/>
              <a:t>PARTICIPATORY </a:t>
            </a:r>
            <a:r>
              <a:rPr b="0" i="0" lang="en-US" sz="2400" u="none" cap="none" strike="noStrike">
                <a:solidFill>
                  <a:schemeClr val="dk1"/>
                </a:solidFill>
                <a:latin typeface="Cabin"/>
                <a:ea typeface="Cabin"/>
                <a:cs typeface="Cabin"/>
                <a:sym typeface="Cabin"/>
              </a:rPr>
              <a:t>GOVERNANCE PROPOSED STRUCTURE</a:t>
            </a:r>
            <a:r>
              <a:rPr b="0" i="0" lang="en-US" sz="2880" u="none" cap="none" strike="noStrike">
                <a:solidFill>
                  <a:schemeClr val="dk1"/>
                </a:solidFill>
                <a:latin typeface="Cabin"/>
                <a:ea typeface="Cabin"/>
                <a:cs typeface="Cabin"/>
                <a:sym typeface="Cabin"/>
              </a:rPr>
              <a:t> </a:t>
            </a:r>
            <a:br>
              <a:rPr b="0" i="0" lang="en-US" sz="2880" u="none" cap="none" strike="noStrike">
                <a:solidFill>
                  <a:schemeClr val="dk1"/>
                </a:solidFill>
                <a:latin typeface="Cabin"/>
                <a:ea typeface="Cabin"/>
                <a:cs typeface="Cabin"/>
                <a:sym typeface="Cabin"/>
              </a:rPr>
            </a:br>
            <a:endParaRPr b="0" i="0" sz="2880" u="none" cap="none" strike="noStrike">
              <a:solidFill>
                <a:schemeClr val="dk1"/>
              </a:solidFill>
              <a:latin typeface="Cabin"/>
              <a:ea typeface="Cabin"/>
              <a:cs typeface="Cabin"/>
              <a:sym typeface="Cabin"/>
            </a:endParaRPr>
          </a:p>
        </p:txBody>
      </p:sp>
      <p:sp>
        <p:nvSpPr>
          <p:cNvPr id="118" name="Google Shape;118;p13"/>
          <p:cNvSpPr txBox="1"/>
          <p:nvPr>
            <p:ph idx="1" type="body"/>
          </p:nvPr>
        </p:nvSpPr>
        <p:spPr>
          <a:xfrm>
            <a:off x="1052656" y="2019482"/>
            <a:ext cx="3526500" cy="3450600"/>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Clr>
                <a:schemeClr val="accent1"/>
              </a:buClr>
              <a:buSzPts val="2400"/>
              <a:buFont typeface="Arial"/>
              <a:buNone/>
            </a:pPr>
            <a:r>
              <a:t/>
            </a:r>
            <a:endParaRPr b="0" i="0" sz="2400" u="none" cap="none" strike="noStrike">
              <a:solidFill>
                <a:schemeClr val="dk1"/>
              </a:solidFill>
              <a:latin typeface="Cabin"/>
              <a:ea typeface="Cabin"/>
              <a:cs typeface="Cabin"/>
              <a:sym typeface="Cabin"/>
            </a:endParaRPr>
          </a:p>
          <a:p>
            <a:pPr indent="0" lvl="0" marL="0" marR="0" rtl="0" algn="ctr">
              <a:lnSpc>
                <a:spcPct val="120000"/>
              </a:lnSpc>
              <a:spcBef>
                <a:spcPts val="1000"/>
              </a:spcBef>
              <a:spcAft>
                <a:spcPts val="0"/>
              </a:spcAft>
              <a:buClr>
                <a:schemeClr val="accent1"/>
              </a:buClr>
              <a:buSzPts val="2400"/>
              <a:buFont typeface="Arial"/>
              <a:buNone/>
            </a:pPr>
            <a:r>
              <a:rPr lang="en-US" sz="2400"/>
              <a:t>for</a:t>
            </a:r>
            <a:endParaRPr b="0" i="0" sz="2400" u="none" cap="none" strike="noStrike">
              <a:solidFill>
                <a:schemeClr val="dk1"/>
              </a:solidFill>
              <a:latin typeface="Cabin"/>
              <a:ea typeface="Cabin"/>
              <a:cs typeface="Cabin"/>
              <a:sym typeface="Cabin"/>
            </a:endParaRPr>
          </a:p>
          <a:p>
            <a:pPr indent="0" lvl="0" marL="0" marR="0" rtl="0" algn="ctr">
              <a:lnSpc>
                <a:spcPct val="120000"/>
              </a:lnSpc>
              <a:spcBef>
                <a:spcPts val="1000"/>
              </a:spcBef>
              <a:spcAft>
                <a:spcPts val="0"/>
              </a:spcAft>
              <a:buClr>
                <a:schemeClr val="accent1"/>
              </a:buClr>
              <a:buSzPts val="2400"/>
              <a:buFont typeface="Arial"/>
              <a:buNone/>
            </a:pPr>
            <a:r>
              <a:rPr b="0" i="0" lang="en-US" sz="2400" u="none" cap="none" strike="noStrike">
                <a:solidFill>
                  <a:schemeClr val="dk1"/>
                </a:solidFill>
                <a:latin typeface="Cabin"/>
                <a:ea typeface="Cabin"/>
                <a:cs typeface="Cabin"/>
                <a:sym typeface="Cabin"/>
              </a:rPr>
              <a:t>GROSSMONT COLLEGE</a:t>
            </a:r>
            <a:endParaRPr/>
          </a:p>
          <a:p>
            <a:pPr indent="0" lvl="0" marL="0" marR="0" rtl="0" algn="ctr">
              <a:lnSpc>
                <a:spcPct val="120000"/>
              </a:lnSpc>
              <a:spcBef>
                <a:spcPts val="1000"/>
              </a:spcBef>
              <a:spcAft>
                <a:spcPts val="0"/>
              </a:spcAft>
              <a:buClr>
                <a:schemeClr val="accent1"/>
              </a:buClr>
              <a:buSzPts val="2400"/>
              <a:buFont typeface="Arial"/>
              <a:buNone/>
            </a:pPr>
            <a:r>
              <a:rPr lang="en-US" sz="2400"/>
              <a:t>Academic Senate Forum</a:t>
            </a:r>
            <a:endParaRPr sz="2400"/>
          </a:p>
          <a:p>
            <a:pPr indent="0" lvl="0" marL="0" marR="0" rtl="0" algn="ctr">
              <a:lnSpc>
                <a:spcPct val="120000"/>
              </a:lnSpc>
              <a:spcBef>
                <a:spcPts val="1000"/>
              </a:spcBef>
              <a:spcAft>
                <a:spcPts val="0"/>
              </a:spcAft>
              <a:buClr>
                <a:schemeClr val="accent1"/>
              </a:buClr>
              <a:buSzPts val="2400"/>
              <a:buFont typeface="Arial"/>
              <a:buNone/>
            </a:pPr>
            <a:r>
              <a:rPr lang="en-US" sz="2400"/>
              <a:t>October</a:t>
            </a:r>
            <a:r>
              <a:rPr b="0" i="0" lang="en-US" sz="2400" u="none" cap="none" strike="noStrike">
                <a:solidFill>
                  <a:schemeClr val="dk1"/>
                </a:solidFill>
                <a:latin typeface="Cabin"/>
                <a:ea typeface="Cabin"/>
                <a:cs typeface="Cabin"/>
                <a:sym typeface="Cabin"/>
              </a:rPr>
              <a:t> 2018</a:t>
            </a:r>
            <a:endParaRPr b="0" i="0" sz="2400" u="none" cap="none" strike="noStrike">
              <a:solidFill>
                <a:schemeClr val="dk1"/>
              </a:solidFill>
              <a:latin typeface="Cabin"/>
              <a:ea typeface="Cabin"/>
              <a:cs typeface="Cabin"/>
              <a:sym typeface="Cabin"/>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0" name="Shape 270"/>
        <p:cNvGrpSpPr/>
        <p:nvPr/>
      </p:nvGrpSpPr>
      <p:grpSpPr>
        <a:xfrm>
          <a:off x="0" y="0"/>
          <a:ext cx="0" cy="0"/>
          <a:chOff x="0" y="0"/>
          <a:chExt cx="0" cy="0"/>
        </a:xfrm>
      </p:grpSpPr>
      <p:sp>
        <p:nvSpPr>
          <p:cNvPr id="271" name="Google Shape;271;p22"/>
          <p:cNvSpPr txBox="1"/>
          <p:nvPr>
            <p:ph type="title"/>
          </p:nvPr>
        </p:nvSpPr>
        <p:spPr>
          <a:xfrm>
            <a:off x="1451579" y="804519"/>
            <a:ext cx="9603300" cy="104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Academic Senate Committees</a:t>
            </a:r>
            <a:endParaRPr/>
          </a:p>
        </p:txBody>
      </p:sp>
      <p:sp>
        <p:nvSpPr>
          <p:cNvPr id="272" name="Google Shape;272;p22"/>
          <p:cNvSpPr txBox="1"/>
          <p:nvPr>
            <p:ph idx="1" type="body"/>
          </p:nvPr>
        </p:nvSpPr>
        <p:spPr>
          <a:xfrm>
            <a:off x="1451579" y="2015732"/>
            <a:ext cx="9603300" cy="34506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a:t> A Few Key Senate Committees Include:</a:t>
            </a:r>
            <a:endParaRPr/>
          </a:p>
          <a:p>
            <a:pPr indent="-355600" lvl="0" marL="457200" rtl="0" algn="l">
              <a:spcBef>
                <a:spcPts val="1000"/>
              </a:spcBef>
              <a:spcAft>
                <a:spcPts val="0"/>
              </a:spcAft>
              <a:buSzPts val="2000"/>
              <a:buChar char="•"/>
            </a:pPr>
            <a:r>
              <a:rPr lang="en-US"/>
              <a:t>Faculty Professional Development</a:t>
            </a:r>
            <a:endParaRPr/>
          </a:p>
          <a:p>
            <a:pPr indent="-355600" lvl="0" marL="457200" rtl="0" algn="l">
              <a:spcBef>
                <a:spcPts val="0"/>
              </a:spcBef>
              <a:spcAft>
                <a:spcPts val="0"/>
              </a:spcAft>
              <a:buSzPts val="2000"/>
              <a:buChar char="•"/>
            </a:pPr>
            <a:r>
              <a:rPr lang="en-US"/>
              <a:t>Academic Program Review</a:t>
            </a:r>
            <a:endParaRPr/>
          </a:p>
          <a:p>
            <a:pPr indent="-355600" lvl="0" marL="457200" rtl="0" algn="l">
              <a:spcBef>
                <a:spcPts val="0"/>
              </a:spcBef>
              <a:spcAft>
                <a:spcPts val="0"/>
              </a:spcAft>
              <a:buSzPts val="2000"/>
              <a:buChar char="•"/>
            </a:pPr>
            <a:r>
              <a:rPr lang="en-US"/>
              <a:t>Curriculum</a:t>
            </a:r>
            <a:endParaRPr/>
          </a:p>
          <a:p>
            <a:pPr indent="-355600" lvl="0" marL="457200" rtl="0" algn="l">
              <a:spcBef>
                <a:spcPts val="0"/>
              </a:spcBef>
              <a:spcAft>
                <a:spcPts val="0"/>
              </a:spcAft>
              <a:buSzPts val="2000"/>
              <a:buChar char="•"/>
            </a:pPr>
            <a:r>
              <a:rPr lang="en-US"/>
              <a:t>Distance Education?</a:t>
            </a:r>
            <a:endParaRPr/>
          </a:p>
          <a:p>
            <a:pPr indent="0" lvl="0" marL="0" rtl="0" algn="l">
              <a:spcBef>
                <a:spcPts val="1000"/>
              </a:spcBef>
              <a:spcAft>
                <a:spcPts val="0"/>
              </a:spcAft>
              <a:buNone/>
            </a:pPr>
            <a:r>
              <a:rPr lang="en-US"/>
              <a:t>In areas such as these (i.e. part of the 10+1), the faculty have primacy and the college can only move forward through mutual agreement with the Academic Senate.  This is outlined in state legislation and in BP/AP 2510</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7" name="Shape 277"/>
        <p:cNvGrpSpPr/>
        <p:nvPr/>
      </p:nvGrpSpPr>
      <p:grpSpPr>
        <a:xfrm>
          <a:off x="0" y="0"/>
          <a:ext cx="0" cy="0"/>
          <a:chOff x="0" y="0"/>
          <a:chExt cx="0" cy="0"/>
        </a:xfrm>
      </p:grpSpPr>
      <p:sp>
        <p:nvSpPr>
          <p:cNvPr id="278" name="Google Shape;278;p23"/>
          <p:cNvSpPr txBox="1"/>
          <p:nvPr>
            <p:ph type="title"/>
          </p:nvPr>
        </p:nvSpPr>
        <p:spPr>
          <a:xfrm>
            <a:off x="1451579" y="804519"/>
            <a:ext cx="9603300" cy="104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What about the “other” stuff?</a:t>
            </a:r>
            <a:endParaRPr/>
          </a:p>
        </p:txBody>
      </p:sp>
      <p:sp>
        <p:nvSpPr>
          <p:cNvPr id="279" name="Google Shape;279;p23"/>
          <p:cNvSpPr txBox="1"/>
          <p:nvPr>
            <p:ph idx="1" type="body"/>
          </p:nvPr>
        </p:nvSpPr>
        <p:spPr>
          <a:xfrm>
            <a:off x="1451579" y="2015732"/>
            <a:ext cx="9603300" cy="34506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a:t>For governance matters not directly a part of the 10+1 - which are not the purview of the union and subject to collective bargaining - it is the responsibility of the Academic Senate to represent the faculty interest as one of the college constituencies.  </a:t>
            </a:r>
            <a:endParaRPr/>
          </a:p>
          <a:p>
            <a:pPr indent="0" lvl="0" marL="0" rtl="0" algn="l">
              <a:spcBef>
                <a:spcPts val="1000"/>
              </a:spcBef>
              <a:spcAft>
                <a:spcPts val="0"/>
              </a:spcAft>
              <a:buNone/>
            </a:pPr>
            <a:r>
              <a:rPr lang="en-US"/>
              <a:t>This area of college governance is often referred to as</a:t>
            </a:r>
            <a:r>
              <a:rPr b="1" lang="en-US"/>
              <a:t> “Participatory Governance.” </a:t>
            </a:r>
            <a:r>
              <a:rPr lang="en-US"/>
              <a:t> </a:t>
            </a:r>
            <a:endParaRPr/>
          </a:p>
          <a:p>
            <a:pPr indent="0" lvl="0" marL="0" rtl="0" algn="l">
              <a:spcBef>
                <a:spcPts val="1000"/>
              </a:spcBef>
              <a:spcAft>
                <a:spcPts val="0"/>
              </a:spcAft>
              <a:buNone/>
            </a:pPr>
            <a:r>
              <a:rPr lang="en-US"/>
              <a:t>The ACCJC requires that colleges demonstrate that the college leadership has a process that engages the perspectives and input from: </a:t>
            </a:r>
            <a:endParaRPr/>
          </a:p>
          <a:p>
            <a:pPr indent="0" lvl="0" marL="0" rtl="0" algn="l">
              <a:spcBef>
                <a:spcPts val="1000"/>
              </a:spcBef>
              <a:spcAft>
                <a:spcPts val="0"/>
              </a:spcAft>
              <a:buNone/>
            </a:pPr>
            <a:r>
              <a:rPr lang="en-US"/>
              <a:t>Faculty, Classified Professionals, Administrators and Students.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3" name="Shape 283"/>
        <p:cNvGrpSpPr/>
        <p:nvPr/>
      </p:nvGrpSpPr>
      <p:grpSpPr>
        <a:xfrm>
          <a:off x="0" y="0"/>
          <a:ext cx="0" cy="0"/>
          <a:chOff x="0" y="0"/>
          <a:chExt cx="0" cy="0"/>
        </a:xfrm>
      </p:grpSpPr>
      <p:sp>
        <p:nvSpPr>
          <p:cNvPr id="284" name="Google Shape;284;p24"/>
          <p:cNvSpPr/>
          <p:nvPr/>
        </p:nvSpPr>
        <p:spPr>
          <a:xfrm>
            <a:off x="0" y="2019476"/>
            <a:ext cx="12192000" cy="4105941"/>
          </a:xfrm>
          <a:prstGeom prst="rect">
            <a:avLst/>
          </a:prstGeom>
          <a:gradFill>
            <a:gsLst>
              <a:gs pos="0">
                <a:srgbClr val="DFDBD5">
                  <a:alpha val="0"/>
                </a:srgbClr>
              </a:gs>
              <a:gs pos="100000">
                <a:schemeClr val="lt2"/>
              </a:gs>
            </a:gsLst>
            <a:lin ang="5400000" scaled="0"/>
          </a:gra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pic>
        <p:nvPicPr>
          <p:cNvPr id="285" name="Google Shape;285;p24"/>
          <p:cNvPicPr preferRelativeResize="0"/>
          <p:nvPr/>
        </p:nvPicPr>
        <p:blipFill rotWithShape="1">
          <a:blip r:embed="rId3">
            <a:alphaModFix/>
          </a:blip>
          <a:srcRect b="-1538" l="0" r="0" t="1538"/>
          <a:stretch/>
        </p:blipFill>
        <p:spPr>
          <a:xfrm>
            <a:off x="0" y="6126480"/>
            <a:ext cx="12192000" cy="742950"/>
          </a:xfrm>
          <a:prstGeom prst="rect">
            <a:avLst/>
          </a:prstGeom>
          <a:noFill/>
          <a:ln>
            <a:noFill/>
          </a:ln>
        </p:spPr>
      </p:pic>
      <p:cxnSp>
        <p:nvCxnSpPr>
          <p:cNvPr id="286" name="Google Shape;286;p24"/>
          <p:cNvCxnSpPr/>
          <p:nvPr/>
        </p:nvCxnSpPr>
        <p:spPr>
          <a:xfrm>
            <a:off x="0" y="6128413"/>
            <a:ext cx="12192000" cy="0"/>
          </a:xfrm>
          <a:prstGeom prst="straightConnector1">
            <a:avLst/>
          </a:prstGeom>
          <a:noFill/>
          <a:ln cap="flat" cmpd="sng" w="12700">
            <a:solidFill>
              <a:srgbClr val="000001">
                <a:alpha val="20000"/>
              </a:srgbClr>
            </a:solidFill>
            <a:prstDash val="solid"/>
            <a:round/>
            <a:headEnd len="sm" w="sm" type="none"/>
            <a:tailEnd len="sm" w="sm" type="none"/>
          </a:ln>
        </p:spPr>
      </p:cxnSp>
      <p:cxnSp>
        <p:nvCxnSpPr>
          <p:cNvPr id="287" name="Google Shape;287;p24"/>
          <p:cNvCxnSpPr/>
          <p:nvPr/>
        </p:nvCxnSpPr>
        <p:spPr>
          <a:xfrm>
            <a:off x="2417780" y="3528542"/>
            <a:ext cx="8637072" cy="0"/>
          </a:xfrm>
          <a:prstGeom prst="straightConnector1">
            <a:avLst/>
          </a:prstGeom>
          <a:noFill/>
          <a:ln cap="flat" cmpd="sng" w="31750">
            <a:solidFill>
              <a:schemeClr val="accent1"/>
            </a:solidFill>
            <a:prstDash val="solid"/>
            <a:round/>
            <a:headEnd len="sm" w="sm" type="none"/>
            <a:tailEnd len="sm" w="sm" type="none"/>
          </a:ln>
        </p:spPr>
      </p:cxnSp>
      <p:sp>
        <p:nvSpPr>
          <p:cNvPr id="288" name="Google Shape;288;p24"/>
          <p:cNvSpPr/>
          <p:nvPr/>
        </p:nvSpPr>
        <p:spPr>
          <a:xfrm>
            <a:off x="2" y="0"/>
            <a:ext cx="12191696" cy="6858000"/>
          </a:xfrm>
          <a:prstGeom prst="rect">
            <a:avLst/>
          </a:prstGeom>
          <a:gradFill>
            <a:gsLst>
              <a:gs pos="0">
                <a:srgbClr val="EBE9E6"/>
              </a:gs>
              <a:gs pos="100000">
                <a:srgbClr val="C9C5C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bin"/>
              <a:buNone/>
            </a:pPr>
            <a:r>
              <a:t/>
            </a:r>
            <a:endParaRPr b="0" i="0" sz="1800" u="none" cap="none" strike="noStrike">
              <a:solidFill>
                <a:schemeClr val="lt1"/>
              </a:solidFill>
              <a:latin typeface="Cabin"/>
              <a:ea typeface="Cabin"/>
              <a:cs typeface="Cabin"/>
              <a:sym typeface="Cabin"/>
            </a:endParaRPr>
          </a:p>
        </p:txBody>
      </p:sp>
      <p:sp>
        <p:nvSpPr>
          <p:cNvPr id="289" name="Google Shape;289;p24"/>
          <p:cNvSpPr/>
          <p:nvPr/>
        </p:nvSpPr>
        <p:spPr>
          <a:xfrm>
            <a:off x="0" y="2019476"/>
            <a:ext cx="12192000" cy="4105941"/>
          </a:xfrm>
          <a:prstGeom prst="rect">
            <a:avLst/>
          </a:prstGeom>
          <a:gradFill>
            <a:gsLst>
              <a:gs pos="0">
                <a:srgbClr val="DFDBD5">
                  <a:alpha val="0"/>
                </a:srgbClr>
              </a:gs>
              <a:gs pos="100000">
                <a:schemeClr val="lt2"/>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bin"/>
              <a:buNone/>
            </a:pPr>
            <a:r>
              <a:t/>
            </a:r>
            <a:endParaRPr b="0" i="0" sz="1800" u="none" cap="none" strike="noStrike">
              <a:solidFill>
                <a:schemeClr val="lt1"/>
              </a:solidFill>
              <a:latin typeface="Cabin"/>
              <a:ea typeface="Cabin"/>
              <a:cs typeface="Cabin"/>
              <a:sym typeface="Cabin"/>
            </a:endParaRPr>
          </a:p>
        </p:txBody>
      </p:sp>
      <p:grpSp>
        <p:nvGrpSpPr>
          <p:cNvPr id="290" name="Google Shape;290;p24"/>
          <p:cNvGrpSpPr/>
          <p:nvPr/>
        </p:nvGrpSpPr>
        <p:grpSpPr>
          <a:xfrm>
            <a:off x="1445670" y="644327"/>
            <a:ext cx="9299963" cy="4811366"/>
            <a:chOff x="7639235" y="600024"/>
            <a:chExt cx="3898557" cy="6878929"/>
          </a:xfrm>
        </p:grpSpPr>
        <p:sp>
          <p:nvSpPr>
            <p:cNvPr id="291" name="Google Shape;291;p24"/>
            <p:cNvSpPr/>
            <p:nvPr/>
          </p:nvSpPr>
          <p:spPr>
            <a:xfrm>
              <a:off x="7639235" y="600024"/>
              <a:ext cx="3898557" cy="6878929"/>
            </a:xfrm>
            <a:prstGeom prst="rect">
              <a:avLst/>
            </a:prstGeom>
            <a:gradFill>
              <a:gsLst>
                <a:gs pos="0">
                  <a:srgbClr val="000001"/>
                </a:gs>
                <a:gs pos="100000">
                  <a:srgbClr val="191919"/>
                </a:gs>
              </a:gsLst>
              <a:lin ang="5400000" scaled="0"/>
            </a:gradFill>
            <a:ln>
              <a:noFill/>
            </a:ln>
            <a:effectLst>
              <a:outerShdw blurRad="127000" sx="98000" rotWithShape="0" algn="tl" dir="4740000" dist="228600" sy="98000">
                <a:srgbClr val="000000">
                  <a:alpha val="3333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bin"/>
                <a:buNone/>
              </a:pPr>
              <a:r>
                <a:t/>
              </a:r>
              <a:endParaRPr b="0" i="0" sz="1800" u="none" cap="none" strike="noStrike">
                <a:solidFill>
                  <a:schemeClr val="lt1"/>
                </a:solidFill>
                <a:latin typeface="Cabin"/>
                <a:ea typeface="Cabin"/>
                <a:cs typeface="Cabin"/>
                <a:sym typeface="Cabin"/>
              </a:endParaRPr>
            </a:p>
          </p:txBody>
        </p:sp>
        <p:sp>
          <p:nvSpPr>
            <p:cNvPr id="292" name="Google Shape;292;p24"/>
            <p:cNvSpPr/>
            <p:nvPr/>
          </p:nvSpPr>
          <p:spPr>
            <a:xfrm>
              <a:off x="7770263" y="1062693"/>
              <a:ext cx="3635738" cy="5954752"/>
            </a:xfrm>
            <a:prstGeom prst="rect">
              <a:avLst/>
            </a:prstGeom>
            <a:gradFill>
              <a:gsLst>
                <a:gs pos="0">
                  <a:srgbClr val="DADADA"/>
                </a:gs>
                <a:gs pos="100000">
                  <a:srgbClr val="FFFFFE"/>
                </a:gs>
              </a:gsLst>
              <a:lin ang="16200000" scaled="0"/>
            </a:gradFill>
            <a:ln cap="flat" cmpd="sng" w="50800">
              <a:solidFill>
                <a:srgbClr val="19191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bin"/>
                <a:buNone/>
              </a:pPr>
              <a:r>
                <a:t/>
              </a:r>
              <a:endParaRPr b="0" i="0" sz="1800" u="none" cap="none" strike="noStrike">
                <a:solidFill>
                  <a:schemeClr val="lt1"/>
                </a:solidFill>
                <a:latin typeface="Cabin"/>
                <a:ea typeface="Cabin"/>
                <a:cs typeface="Cabin"/>
                <a:sym typeface="Cabin"/>
              </a:endParaRPr>
            </a:p>
          </p:txBody>
        </p:sp>
      </p:grpSp>
      <p:pic>
        <p:nvPicPr>
          <p:cNvPr id="293" name="Google Shape;293;p24"/>
          <p:cNvPicPr preferRelativeResize="0"/>
          <p:nvPr/>
        </p:nvPicPr>
        <p:blipFill rotWithShape="1">
          <a:blip r:embed="rId3">
            <a:alphaModFix/>
          </a:blip>
          <a:srcRect b="-1538" l="0" r="0" t="1538"/>
          <a:stretch/>
        </p:blipFill>
        <p:spPr>
          <a:xfrm>
            <a:off x="0" y="6126480"/>
            <a:ext cx="12192000" cy="742950"/>
          </a:xfrm>
          <a:prstGeom prst="rect">
            <a:avLst/>
          </a:prstGeom>
          <a:noFill/>
          <a:ln>
            <a:noFill/>
          </a:ln>
        </p:spPr>
      </p:pic>
      <p:cxnSp>
        <p:nvCxnSpPr>
          <p:cNvPr id="294" name="Google Shape;294;p24"/>
          <p:cNvCxnSpPr/>
          <p:nvPr/>
        </p:nvCxnSpPr>
        <p:spPr>
          <a:xfrm>
            <a:off x="2391407" y="1416139"/>
            <a:ext cx="7405874" cy="0"/>
          </a:xfrm>
          <a:prstGeom prst="straightConnector1">
            <a:avLst/>
          </a:prstGeom>
          <a:noFill/>
          <a:ln cap="flat" cmpd="sng" w="31750">
            <a:solidFill>
              <a:schemeClr val="accent1"/>
            </a:solidFill>
            <a:prstDash val="solid"/>
            <a:round/>
            <a:headEnd len="sm" w="sm" type="none"/>
            <a:tailEnd len="sm" w="sm" type="none"/>
          </a:ln>
        </p:spPr>
      </p:cxnSp>
      <p:sp>
        <p:nvSpPr>
          <p:cNvPr id="295" name="Google Shape;295;p24"/>
          <p:cNvSpPr txBox="1"/>
          <p:nvPr>
            <p:ph type="title"/>
          </p:nvPr>
        </p:nvSpPr>
        <p:spPr>
          <a:xfrm>
            <a:off x="2391408" y="1534439"/>
            <a:ext cx="7405874" cy="2463404"/>
          </a:xfrm>
          <a:prstGeom prst="rect">
            <a:avLst/>
          </a:prstGeom>
          <a:noFill/>
          <a:ln>
            <a:noFill/>
          </a:ln>
        </p:spPr>
        <p:txBody>
          <a:bodyPr anchorCtr="0" anchor="ctr" bIns="0" lIns="91425" spcFirstLastPara="1" rIns="91425" wrap="square" tIns="45700">
            <a:noAutofit/>
          </a:bodyPr>
          <a:lstStyle/>
          <a:p>
            <a:pPr indent="0" lvl="0" marL="0" marR="0" rtl="0" algn="l">
              <a:lnSpc>
                <a:spcPct val="90000"/>
              </a:lnSpc>
              <a:spcBef>
                <a:spcPts val="0"/>
              </a:spcBef>
              <a:spcAft>
                <a:spcPts val="0"/>
              </a:spcAft>
              <a:buClr>
                <a:srgbClr val="000000"/>
              </a:buClr>
              <a:buSzPts val="4800"/>
              <a:buFont typeface="Cabin"/>
              <a:buNone/>
            </a:pPr>
            <a:r>
              <a:rPr lang="en-US" sz="4800">
                <a:solidFill>
                  <a:srgbClr val="000000"/>
                </a:solidFill>
              </a:rPr>
              <a:t>NEW </a:t>
            </a:r>
            <a:r>
              <a:rPr b="0" i="0" lang="en-US" sz="4800" u="none" cap="none" strike="noStrike">
                <a:solidFill>
                  <a:srgbClr val="000000"/>
                </a:solidFill>
                <a:latin typeface="Cabin"/>
                <a:ea typeface="Cabin"/>
                <a:cs typeface="Cabin"/>
                <a:sym typeface="Cabin"/>
              </a:rPr>
              <a:t>PARTICIPATORY GOVERNANCE STRUCTURE</a:t>
            </a:r>
            <a:endParaRPr b="0" i="0" sz="3200" u="none" cap="none" strike="noStrike">
              <a:solidFill>
                <a:schemeClr val="dk1"/>
              </a:solidFill>
              <a:latin typeface="Cabin"/>
              <a:ea typeface="Cabin"/>
              <a:cs typeface="Cabin"/>
              <a:sym typeface="Cabin"/>
            </a:endParaRPr>
          </a:p>
        </p:txBody>
      </p:sp>
      <p:cxnSp>
        <p:nvCxnSpPr>
          <p:cNvPr id="296" name="Google Shape;296;p24"/>
          <p:cNvCxnSpPr/>
          <p:nvPr/>
        </p:nvCxnSpPr>
        <p:spPr>
          <a:xfrm>
            <a:off x="2391407" y="4084767"/>
            <a:ext cx="7405874"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301" name="Shape 301"/>
        <p:cNvGrpSpPr/>
        <p:nvPr/>
      </p:nvGrpSpPr>
      <p:grpSpPr>
        <a:xfrm>
          <a:off x="0" y="0"/>
          <a:ext cx="0" cy="0"/>
          <a:chOff x="0" y="0"/>
          <a:chExt cx="0" cy="0"/>
        </a:xfrm>
      </p:grpSpPr>
      <p:sp>
        <p:nvSpPr>
          <p:cNvPr id="302" name="Google Shape;302;p25"/>
          <p:cNvSpPr txBox="1"/>
          <p:nvPr>
            <p:ph type="title"/>
          </p:nvPr>
        </p:nvSpPr>
        <p:spPr>
          <a:xfrm>
            <a:off x="1400298" y="234868"/>
            <a:ext cx="9603275" cy="120163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3200"/>
              <a:buFont typeface="Cabin"/>
              <a:buNone/>
            </a:pPr>
            <a:r>
              <a:rPr b="0" i="0" lang="en-US" sz="3200" u="none" cap="none" strike="noStrike">
                <a:solidFill>
                  <a:schemeClr val="dk1"/>
                </a:solidFill>
                <a:latin typeface="Cabin"/>
                <a:ea typeface="Cabin"/>
                <a:cs typeface="Cabin"/>
                <a:sym typeface="Cabin"/>
              </a:rPr>
              <a:t>GROSSMONT PARTICIPATORY </a:t>
            </a:r>
            <a:br>
              <a:rPr b="0" i="0" lang="en-US" sz="3200" u="none" cap="none" strike="noStrike">
                <a:solidFill>
                  <a:schemeClr val="dk1"/>
                </a:solidFill>
                <a:latin typeface="Cabin"/>
                <a:ea typeface="Cabin"/>
                <a:cs typeface="Cabin"/>
                <a:sym typeface="Cabin"/>
              </a:rPr>
            </a:br>
            <a:r>
              <a:rPr b="0" i="0" lang="en-US" sz="3200" u="none" cap="none" strike="noStrike">
                <a:solidFill>
                  <a:schemeClr val="dk1"/>
                </a:solidFill>
                <a:latin typeface="Cabin"/>
                <a:ea typeface="Cabin"/>
                <a:cs typeface="Cabin"/>
                <a:sym typeface="Cabin"/>
              </a:rPr>
              <a:t>GOVERNANCE OVERVIEW</a:t>
            </a:r>
            <a:endParaRPr/>
          </a:p>
        </p:txBody>
      </p:sp>
      <p:grpSp>
        <p:nvGrpSpPr>
          <p:cNvPr id="303" name="Google Shape;303;p25"/>
          <p:cNvGrpSpPr/>
          <p:nvPr/>
        </p:nvGrpSpPr>
        <p:grpSpPr>
          <a:xfrm>
            <a:off x="760899" y="1398120"/>
            <a:ext cx="10661651" cy="4455289"/>
            <a:chOff x="227499" y="3737"/>
            <a:chExt cx="10661651" cy="4455289"/>
          </a:xfrm>
        </p:grpSpPr>
        <p:sp>
          <p:nvSpPr>
            <p:cNvPr id="304" name="Google Shape;304;p25"/>
            <p:cNvSpPr/>
            <p:nvPr/>
          </p:nvSpPr>
          <p:spPr>
            <a:xfrm>
              <a:off x="5114056" y="2654198"/>
              <a:ext cx="5068095" cy="240229"/>
            </a:xfrm>
            <a:custGeom>
              <a:rect b="b" l="l" r="r" t="t"/>
              <a:pathLst>
                <a:path extrusionOk="0" h="120000" w="120000">
                  <a:moveTo>
                    <a:pt x="0" y="0"/>
                  </a:moveTo>
                  <a:lnTo>
                    <a:pt x="0" y="86241"/>
                  </a:lnTo>
                  <a:lnTo>
                    <a:pt x="120000" y="86241"/>
                  </a:lnTo>
                  <a:lnTo>
                    <a:pt x="120000" y="120000"/>
                  </a:lnTo>
                </a:path>
              </a:pathLst>
            </a:custGeom>
            <a:noFill/>
            <a:ln cap="flat" cmpd="sng" w="15875">
              <a:solidFill>
                <a:srgbClr val="A4193A"/>
              </a:solidFill>
              <a:prstDash val="solid"/>
              <a:round/>
              <a:headEnd len="sm" w="sm" type="none"/>
              <a:tailEnd len="sm" w="sm" type="none"/>
            </a:ln>
          </p:spPr>
        </p:sp>
        <p:sp>
          <p:nvSpPr>
            <p:cNvPr id="305" name="Google Shape;305;p25"/>
            <p:cNvSpPr/>
            <p:nvPr/>
          </p:nvSpPr>
          <p:spPr>
            <a:xfrm>
              <a:off x="5114056" y="2654198"/>
              <a:ext cx="3621004" cy="240229"/>
            </a:xfrm>
            <a:custGeom>
              <a:rect b="b" l="l" r="r" t="t"/>
              <a:pathLst>
                <a:path extrusionOk="0" h="120000" w="120000">
                  <a:moveTo>
                    <a:pt x="0" y="0"/>
                  </a:moveTo>
                  <a:lnTo>
                    <a:pt x="0" y="86241"/>
                  </a:lnTo>
                  <a:lnTo>
                    <a:pt x="120000" y="86241"/>
                  </a:lnTo>
                  <a:lnTo>
                    <a:pt x="120000" y="120000"/>
                  </a:lnTo>
                </a:path>
              </a:pathLst>
            </a:custGeom>
            <a:noFill/>
            <a:ln cap="flat" cmpd="sng" w="15875">
              <a:solidFill>
                <a:srgbClr val="A4193A"/>
              </a:solidFill>
              <a:prstDash val="solid"/>
              <a:round/>
              <a:headEnd len="sm" w="sm" type="none"/>
              <a:tailEnd len="sm" w="sm" type="none"/>
            </a:ln>
          </p:spPr>
        </p:sp>
        <p:sp>
          <p:nvSpPr>
            <p:cNvPr id="306" name="Google Shape;306;p25"/>
            <p:cNvSpPr/>
            <p:nvPr/>
          </p:nvSpPr>
          <p:spPr>
            <a:xfrm>
              <a:off x="5114056" y="2654198"/>
              <a:ext cx="2173920" cy="240229"/>
            </a:xfrm>
            <a:custGeom>
              <a:rect b="b" l="l" r="r" t="t"/>
              <a:pathLst>
                <a:path extrusionOk="0" h="120000" w="120000">
                  <a:moveTo>
                    <a:pt x="0" y="0"/>
                  </a:moveTo>
                  <a:lnTo>
                    <a:pt x="0" y="86241"/>
                  </a:lnTo>
                  <a:lnTo>
                    <a:pt x="120000" y="86241"/>
                  </a:lnTo>
                  <a:lnTo>
                    <a:pt x="120000" y="120000"/>
                  </a:lnTo>
                </a:path>
              </a:pathLst>
            </a:custGeom>
            <a:noFill/>
            <a:ln cap="flat" cmpd="sng" w="15875">
              <a:solidFill>
                <a:srgbClr val="A4193A"/>
              </a:solidFill>
              <a:prstDash val="solid"/>
              <a:round/>
              <a:headEnd len="sm" w="sm" type="none"/>
              <a:tailEnd len="sm" w="sm" type="none"/>
            </a:ln>
          </p:spPr>
        </p:sp>
        <p:sp>
          <p:nvSpPr>
            <p:cNvPr id="307" name="Google Shape;307;p25"/>
            <p:cNvSpPr/>
            <p:nvPr/>
          </p:nvSpPr>
          <p:spPr>
            <a:xfrm>
              <a:off x="5114056" y="2654198"/>
              <a:ext cx="803001" cy="240229"/>
            </a:xfrm>
            <a:custGeom>
              <a:rect b="b" l="l" r="r" t="t"/>
              <a:pathLst>
                <a:path extrusionOk="0" h="120000" w="120000">
                  <a:moveTo>
                    <a:pt x="0" y="0"/>
                  </a:moveTo>
                  <a:lnTo>
                    <a:pt x="0" y="86241"/>
                  </a:lnTo>
                  <a:lnTo>
                    <a:pt x="120000" y="86241"/>
                  </a:lnTo>
                  <a:lnTo>
                    <a:pt x="120000" y="120000"/>
                  </a:lnTo>
                </a:path>
              </a:pathLst>
            </a:custGeom>
            <a:noFill/>
            <a:ln cap="flat" cmpd="sng" w="15875">
              <a:solidFill>
                <a:srgbClr val="A4193A"/>
              </a:solidFill>
              <a:prstDash val="solid"/>
              <a:round/>
              <a:headEnd len="sm" w="sm" type="none"/>
              <a:tailEnd len="sm" w="sm" type="none"/>
            </a:ln>
          </p:spPr>
        </p:sp>
        <p:sp>
          <p:nvSpPr>
            <p:cNvPr id="308" name="Google Shape;308;p25"/>
            <p:cNvSpPr/>
            <p:nvPr/>
          </p:nvSpPr>
          <p:spPr>
            <a:xfrm>
              <a:off x="2327948" y="3426323"/>
              <a:ext cx="5428968" cy="205689"/>
            </a:xfrm>
            <a:custGeom>
              <a:rect b="b" l="l" r="r" t="t"/>
              <a:pathLst>
                <a:path extrusionOk="0" h="120000" w="120000">
                  <a:moveTo>
                    <a:pt x="0" y="0"/>
                  </a:moveTo>
                  <a:lnTo>
                    <a:pt x="0" y="80571"/>
                  </a:lnTo>
                  <a:lnTo>
                    <a:pt x="120000" y="80571"/>
                  </a:lnTo>
                  <a:lnTo>
                    <a:pt x="120000" y="120000"/>
                  </a:lnTo>
                </a:path>
              </a:pathLst>
            </a:custGeom>
            <a:noFill/>
            <a:ln cap="flat" cmpd="sng" w="15875">
              <a:solidFill>
                <a:srgbClr val="A4193A"/>
              </a:solidFill>
              <a:prstDash val="solid"/>
              <a:round/>
              <a:headEnd len="sm" w="sm" type="none"/>
              <a:tailEnd len="sm" w="sm" type="none"/>
            </a:ln>
          </p:spPr>
        </p:sp>
        <p:sp>
          <p:nvSpPr>
            <p:cNvPr id="309" name="Google Shape;309;p25"/>
            <p:cNvSpPr/>
            <p:nvPr/>
          </p:nvSpPr>
          <p:spPr>
            <a:xfrm>
              <a:off x="2327948" y="3426323"/>
              <a:ext cx="4258125" cy="205689"/>
            </a:xfrm>
            <a:custGeom>
              <a:rect b="b" l="l" r="r" t="t"/>
              <a:pathLst>
                <a:path extrusionOk="0" h="120000" w="120000">
                  <a:moveTo>
                    <a:pt x="0" y="0"/>
                  </a:moveTo>
                  <a:lnTo>
                    <a:pt x="0" y="80571"/>
                  </a:lnTo>
                  <a:lnTo>
                    <a:pt x="120000" y="80571"/>
                  </a:lnTo>
                  <a:lnTo>
                    <a:pt x="120000" y="120000"/>
                  </a:lnTo>
                </a:path>
              </a:pathLst>
            </a:custGeom>
            <a:noFill/>
            <a:ln cap="flat" cmpd="sng" w="15875">
              <a:solidFill>
                <a:srgbClr val="A4193A"/>
              </a:solidFill>
              <a:prstDash val="solid"/>
              <a:round/>
              <a:headEnd len="sm" w="sm" type="none"/>
              <a:tailEnd len="sm" w="sm" type="none"/>
            </a:ln>
          </p:spPr>
        </p:sp>
        <p:sp>
          <p:nvSpPr>
            <p:cNvPr id="310" name="Google Shape;310;p25"/>
            <p:cNvSpPr/>
            <p:nvPr/>
          </p:nvSpPr>
          <p:spPr>
            <a:xfrm>
              <a:off x="2327948" y="3426323"/>
              <a:ext cx="3087282" cy="205689"/>
            </a:xfrm>
            <a:custGeom>
              <a:rect b="b" l="l" r="r" t="t"/>
              <a:pathLst>
                <a:path extrusionOk="0" h="120000" w="120000">
                  <a:moveTo>
                    <a:pt x="0" y="0"/>
                  </a:moveTo>
                  <a:lnTo>
                    <a:pt x="0" y="80571"/>
                  </a:lnTo>
                  <a:lnTo>
                    <a:pt x="120000" y="80571"/>
                  </a:lnTo>
                  <a:lnTo>
                    <a:pt x="120000" y="120000"/>
                  </a:lnTo>
                </a:path>
              </a:pathLst>
            </a:custGeom>
            <a:noFill/>
            <a:ln cap="flat" cmpd="sng" w="15875">
              <a:solidFill>
                <a:srgbClr val="A4193A"/>
              </a:solidFill>
              <a:prstDash val="solid"/>
              <a:round/>
              <a:headEnd len="sm" w="sm" type="none"/>
              <a:tailEnd len="sm" w="sm" type="none"/>
            </a:ln>
          </p:spPr>
        </p:sp>
        <p:sp>
          <p:nvSpPr>
            <p:cNvPr id="311" name="Google Shape;311;p25"/>
            <p:cNvSpPr/>
            <p:nvPr/>
          </p:nvSpPr>
          <p:spPr>
            <a:xfrm>
              <a:off x="2327948" y="3426323"/>
              <a:ext cx="1916439" cy="205689"/>
            </a:xfrm>
            <a:custGeom>
              <a:rect b="b" l="l" r="r" t="t"/>
              <a:pathLst>
                <a:path extrusionOk="0" h="120000" w="120000">
                  <a:moveTo>
                    <a:pt x="0" y="0"/>
                  </a:moveTo>
                  <a:lnTo>
                    <a:pt x="0" y="80571"/>
                  </a:lnTo>
                  <a:lnTo>
                    <a:pt x="120000" y="80571"/>
                  </a:lnTo>
                  <a:lnTo>
                    <a:pt x="120000" y="120000"/>
                  </a:lnTo>
                </a:path>
              </a:pathLst>
            </a:custGeom>
            <a:noFill/>
            <a:ln cap="flat" cmpd="sng" w="15875">
              <a:solidFill>
                <a:srgbClr val="A4193A"/>
              </a:solidFill>
              <a:prstDash val="solid"/>
              <a:round/>
              <a:headEnd len="sm" w="sm" type="none"/>
              <a:tailEnd len="sm" w="sm" type="none"/>
            </a:ln>
          </p:spPr>
        </p:sp>
        <p:sp>
          <p:nvSpPr>
            <p:cNvPr id="312" name="Google Shape;312;p25"/>
            <p:cNvSpPr/>
            <p:nvPr/>
          </p:nvSpPr>
          <p:spPr>
            <a:xfrm>
              <a:off x="2327948" y="3426323"/>
              <a:ext cx="745597" cy="205689"/>
            </a:xfrm>
            <a:custGeom>
              <a:rect b="b" l="l" r="r" t="t"/>
              <a:pathLst>
                <a:path extrusionOk="0" h="120000" w="120000">
                  <a:moveTo>
                    <a:pt x="0" y="0"/>
                  </a:moveTo>
                  <a:lnTo>
                    <a:pt x="0" y="80571"/>
                  </a:lnTo>
                  <a:lnTo>
                    <a:pt x="120000" y="80571"/>
                  </a:lnTo>
                  <a:lnTo>
                    <a:pt x="120000" y="120000"/>
                  </a:lnTo>
                </a:path>
              </a:pathLst>
            </a:custGeom>
            <a:noFill/>
            <a:ln cap="flat" cmpd="sng" w="15875">
              <a:solidFill>
                <a:srgbClr val="A4193A"/>
              </a:solidFill>
              <a:prstDash val="solid"/>
              <a:round/>
              <a:headEnd len="sm" w="sm" type="none"/>
              <a:tailEnd len="sm" w="sm" type="none"/>
            </a:ln>
          </p:spPr>
        </p:sp>
        <p:sp>
          <p:nvSpPr>
            <p:cNvPr id="313" name="Google Shape;313;p25"/>
            <p:cNvSpPr/>
            <p:nvPr/>
          </p:nvSpPr>
          <p:spPr>
            <a:xfrm>
              <a:off x="1902703" y="3426323"/>
              <a:ext cx="425245" cy="205689"/>
            </a:xfrm>
            <a:custGeom>
              <a:rect b="b" l="l" r="r" t="t"/>
              <a:pathLst>
                <a:path extrusionOk="0" h="120000" w="120000">
                  <a:moveTo>
                    <a:pt x="120000" y="0"/>
                  </a:moveTo>
                  <a:lnTo>
                    <a:pt x="120000" y="80571"/>
                  </a:lnTo>
                  <a:lnTo>
                    <a:pt x="0" y="80571"/>
                  </a:lnTo>
                  <a:lnTo>
                    <a:pt x="0" y="120000"/>
                  </a:lnTo>
                </a:path>
              </a:pathLst>
            </a:custGeom>
            <a:noFill/>
            <a:ln cap="flat" cmpd="sng" w="15875">
              <a:solidFill>
                <a:srgbClr val="A4193A"/>
              </a:solidFill>
              <a:prstDash val="solid"/>
              <a:round/>
              <a:headEnd len="sm" w="sm" type="none"/>
              <a:tailEnd len="sm" w="sm" type="none"/>
            </a:ln>
          </p:spPr>
        </p:sp>
        <p:sp>
          <p:nvSpPr>
            <p:cNvPr id="314" name="Google Shape;314;p25"/>
            <p:cNvSpPr/>
            <p:nvPr/>
          </p:nvSpPr>
          <p:spPr>
            <a:xfrm>
              <a:off x="731860" y="3426323"/>
              <a:ext cx="1596088" cy="205689"/>
            </a:xfrm>
            <a:custGeom>
              <a:rect b="b" l="l" r="r" t="t"/>
              <a:pathLst>
                <a:path extrusionOk="0" h="120000" w="120000">
                  <a:moveTo>
                    <a:pt x="120000" y="0"/>
                  </a:moveTo>
                  <a:lnTo>
                    <a:pt x="120000" y="80571"/>
                  </a:lnTo>
                  <a:lnTo>
                    <a:pt x="0" y="80571"/>
                  </a:lnTo>
                  <a:lnTo>
                    <a:pt x="0" y="120000"/>
                  </a:lnTo>
                </a:path>
              </a:pathLst>
            </a:custGeom>
            <a:noFill/>
            <a:ln cap="flat" cmpd="sng" w="15875">
              <a:solidFill>
                <a:srgbClr val="A4193A"/>
              </a:solidFill>
              <a:prstDash val="solid"/>
              <a:round/>
              <a:headEnd len="sm" w="sm" type="none"/>
              <a:tailEnd len="sm" w="sm" type="none"/>
            </a:ln>
          </p:spPr>
        </p:sp>
        <p:sp>
          <p:nvSpPr>
            <p:cNvPr id="315" name="Google Shape;315;p25"/>
            <p:cNvSpPr/>
            <p:nvPr/>
          </p:nvSpPr>
          <p:spPr>
            <a:xfrm>
              <a:off x="2327948" y="2654198"/>
              <a:ext cx="2786107" cy="241073"/>
            </a:xfrm>
            <a:custGeom>
              <a:rect b="b" l="l" r="r" t="t"/>
              <a:pathLst>
                <a:path extrusionOk="0" h="120000" w="120000">
                  <a:moveTo>
                    <a:pt x="120000" y="0"/>
                  </a:moveTo>
                  <a:lnTo>
                    <a:pt x="120000" y="86358"/>
                  </a:lnTo>
                  <a:lnTo>
                    <a:pt x="0" y="86358"/>
                  </a:lnTo>
                  <a:lnTo>
                    <a:pt x="0" y="120000"/>
                  </a:lnTo>
                </a:path>
              </a:pathLst>
            </a:custGeom>
            <a:noFill/>
            <a:ln cap="flat" cmpd="sng" w="15875">
              <a:solidFill>
                <a:srgbClr val="A4193A"/>
              </a:solidFill>
              <a:prstDash val="solid"/>
              <a:round/>
              <a:headEnd len="sm" w="sm" type="none"/>
              <a:tailEnd len="sm" w="sm" type="none"/>
            </a:ln>
          </p:spPr>
        </p:sp>
        <p:sp>
          <p:nvSpPr>
            <p:cNvPr id="316" name="Google Shape;316;p25"/>
            <p:cNvSpPr/>
            <p:nvPr/>
          </p:nvSpPr>
          <p:spPr>
            <a:xfrm>
              <a:off x="5068336" y="1715925"/>
              <a:ext cx="91440" cy="188266"/>
            </a:xfrm>
            <a:custGeom>
              <a:rect b="b" l="l" r="r" t="t"/>
              <a:pathLst>
                <a:path extrusionOk="0" h="120000" w="120000">
                  <a:moveTo>
                    <a:pt x="71297" y="0"/>
                  </a:moveTo>
                  <a:lnTo>
                    <a:pt x="71297" y="76922"/>
                  </a:lnTo>
                  <a:lnTo>
                    <a:pt x="60000" y="76922"/>
                  </a:lnTo>
                  <a:lnTo>
                    <a:pt x="60000" y="120000"/>
                  </a:lnTo>
                </a:path>
              </a:pathLst>
            </a:custGeom>
            <a:noFill/>
            <a:ln cap="flat" cmpd="sng" w="15875">
              <a:solidFill>
                <a:srgbClr val="A4193A"/>
              </a:solidFill>
              <a:prstDash val="solid"/>
              <a:round/>
              <a:headEnd len="sm" w="sm" type="none"/>
              <a:tailEnd len="sm" w="sm" type="none"/>
            </a:ln>
          </p:spPr>
        </p:sp>
        <p:sp>
          <p:nvSpPr>
            <p:cNvPr id="317" name="Google Shape;317;p25"/>
            <p:cNvSpPr/>
            <p:nvPr/>
          </p:nvSpPr>
          <p:spPr>
            <a:xfrm>
              <a:off x="5076945" y="753743"/>
              <a:ext cx="91440" cy="212174"/>
            </a:xfrm>
            <a:custGeom>
              <a:rect b="b" l="l" r="r" t="t"/>
              <a:pathLst>
                <a:path extrusionOk="0" h="120000" w="120000">
                  <a:moveTo>
                    <a:pt x="60000" y="0"/>
                  </a:moveTo>
                  <a:lnTo>
                    <a:pt x="60000" y="120000"/>
                  </a:lnTo>
                </a:path>
              </a:pathLst>
            </a:custGeom>
            <a:noFill/>
            <a:ln cap="flat" cmpd="sng" w="15875">
              <a:solidFill>
                <a:srgbClr val="911432"/>
              </a:solidFill>
              <a:prstDash val="solid"/>
              <a:round/>
              <a:headEnd len="sm" w="sm" type="none"/>
              <a:tailEnd len="sm" w="sm" type="none"/>
            </a:ln>
          </p:spPr>
        </p:sp>
        <p:sp>
          <p:nvSpPr>
            <p:cNvPr id="318" name="Google Shape;318;p25"/>
            <p:cNvSpPr/>
            <p:nvPr/>
          </p:nvSpPr>
          <p:spPr>
            <a:xfrm>
              <a:off x="4618303" y="3737"/>
              <a:ext cx="1008722" cy="750006"/>
            </a:xfrm>
            <a:prstGeom prst="roundRect">
              <a:avLst>
                <a:gd fmla="val 10000" name="adj"/>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25"/>
            <p:cNvSpPr/>
            <p:nvPr/>
          </p:nvSpPr>
          <p:spPr>
            <a:xfrm>
              <a:off x="4699364" y="80744"/>
              <a:ext cx="1008722" cy="750006"/>
            </a:xfrm>
            <a:prstGeom prst="roundRect">
              <a:avLst>
                <a:gd fmla="val 10000" name="adj"/>
              </a:avLst>
            </a:prstGeom>
            <a:solidFill>
              <a:schemeClr val="lt1">
                <a:alpha val="89803"/>
              </a:schemeClr>
            </a:solidFill>
            <a:ln cap="flat" cmpd="sng" w="15875">
              <a:solidFill>
                <a:srgbClr val="B71B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25"/>
            <p:cNvSpPr txBox="1"/>
            <p:nvPr/>
          </p:nvSpPr>
          <p:spPr>
            <a:xfrm>
              <a:off x="4721331" y="102711"/>
              <a:ext cx="964788" cy="706072"/>
            </a:xfrm>
            <a:prstGeom prst="rect">
              <a:avLst/>
            </a:prstGeom>
            <a:noFill/>
            <a:ln>
              <a:noFill/>
            </a:ln>
          </p:spPr>
          <p:txBody>
            <a:bodyPr anchorCtr="0" anchor="ctr" bIns="38100" lIns="38100" spcFirstLastPara="1" rIns="38100" wrap="square" tIns="38100">
              <a:noAutofit/>
            </a:bodyPr>
            <a:lstStyle/>
            <a:p>
              <a:pPr indent="0" lvl="0" marL="0" marR="0" rtl="0" algn="ctr">
                <a:lnSpc>
                  <a:spcPct val="90000"/>
                </a:lnSpc>
                <a:spcBef>
                  <a:spcPts val="0"/>
                </a:spcBef>
                <a:spcAft>
                  <a:spcPts val="0"/>
                </a:spcAft>
                <a:buNone/>
              </a:pPr>
              <a:r>
                <a:rPr b="0" i="0" lang="en-US" sz="1000">
                  <a:solidFill>
                    <a:schemeClr val="dk1"/>
                  </a:solidFill>
                  <a:latin typeface="Cabin"/>
                  <a:ea typeface="Cabin"/>
                  <a:cs typeface="Cabin"/>
                  <a:sym typeface="Cabin"/>
                </a:rPr>
                <a:t>Governing Board</a:t>
              </a:r>
              <a:endParaRPr sz="1000">
                <a:solidFill>
                  <a:schemeClr val="dk1"/>
                </a:solidFill>
                <a:latin typeface="Cabin"/>
                <a:ea typeface="Cabin"/>
                <a:cs typeface="Cabin"/>
                <a:sym typeface="Cabin"/>
              </a:endParaRPr>
            </a:p>
          </p:txBody>
        </p:sp>
        <p:sp>
          <p:nvSpPr>
            <p:cNvPr id="321" name="Google Shape;321;p25"/>
            <p:cNvSpPr/>
            <p:nvPr/>
          </p:nvSpPr>
          <p:spPr>
            <a:xfrm>
              <a:off x="4618303" y="965918"/>
              <a:ext cx="1008722" cy="750006"/>
            </a:xfrm>
            <a:prstGeom prst="roundRect">
              <a:avLst>
                <a:gd fmla="val 10000" name="adj"/>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25"/>
            <p:cNvSpPr/>
            <p:nvPr/>
          </p:nvSpPr>
          <p:spPr>
            <a:xfrm>
              <a:off x="4699364" y="1042925"/>
              <a:ext cx="1008722" cy="750006"/>
            </a:xfrm>
            <a:prstGeom prst="roundRect">
              <a:avLst>
                <a:gd fmla="val 10000" name="adj"/>
              </a:avLst>
            </a:prstGeom>
            <a:solidFill>
              <a:schemeClr val="lt1">
                <a:alpha val="89803"/>
              </a:schemeClr>
            </a:solidFill>
            <a:ln cap="flat" cmpd="sng" w="15875">
              <a:solidFill>
                <a:srgbClr val="B71B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25"/>
            <p:cNvSpPr txBox="1"/>
            <p:nvPr/>
          </p:nvSpPr>
          <p:spPr>
            <a:xfrm>
              <a:off x="4721331" y="1064892"/>
              <a:ext cx="964788" cy="706072"/>
            </a:xfrm>
            <a:prstGeom prst="rect">
              <a:avLst/>
            </a:prstGeom>
            <a:noFill/>
            <a:ln>
              <a:noFill/>
            </a:ln>
          </p:spPr>
          <p:txBody>
            <a:bodyPr anchorCtr="0" anchor="ctr" bIns="38100" lIns="38100" spcFirstLastPara="1" rIns="38100" wrap="square" tIns="38100">
              <a:noAutofit/>
            </a:bodyPr>
            <a:lstStyle/>
            <a:p>
              <a:pPr indent="0" lvl="0" marL="0" marR="0" rtl="0" algn="ctr">
                <a:lnSpc>
                  <a:spcPct val="90000"/>
                </a:lnSpc>
                <a:spcBef>
                  <a:spcPts val="0"/>
                </a:spcBef>
                <a:spcAft>
                  <a:spcPts val="0"/>
                </a:spcAft>
                <a:buNone/>
              </a:pPr>
              <a:r>
                <a:rPr b="0" i="0" lang="en-US" sz="1000">
                  <a:solidFill>
                    <a:schemeClr val="dk1"/>
                  </a:solidFill>
                  <a:latin typeface="Cabin"/>
                  <a:ea typeface="Cabin"/>
                  <a:cs typeface="Cabin"/>
                  <a:sym typeface="Cabin"/>
                </a:rPr>
                <a:t>Chancellor </a:t>
              </a:r>
              <a:endParaRPr sz="1000">
                <a:solidFill>
                  <a:schemeClr val="dk1"/>
                </a:solidFill>
                <a:latin typeface="Cabin"/>
                <a:ea typeface="Cabin"/>
                <a:cs typeface="Cabin"/>
                <a:sym typeface="Cabin"/>
              </a:endParaRPr>
            </a:p>
          </p:txBody>
        </p:sp>
        <p:sp>
          <p:nvSpPr>
            <p:cNvPr id="324" name="Google Shape;324;p25"/>
            <p:cNvSpPr/>
            <p:nvPr/>
          </p:nvSpPr>
          <p:spPr>
            <a:xfrm>
              <a:off x="4609695" y="1904191"/>
              <a:ext cx="1008722" cy="750006"/>
            </a:xfrm>
            <a:prstGeom prst="roundRect">
              <a:avLst>
                <a:gd fmla="val 10000" name="adj"/>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25"/>
            <p:cNvSpPr/>
            <p:nvPr/>
          </p:nvSpPr>
          <p:spPr>
            <a:xfrm>
              <a:off x="4690755" y="1981199"/>
              <a:ext cx="1008722" cy="750006"/>
            </a:xfrm>
            <a:prstGeom prst="roundRect">
              <a:avLst>
                <a:gd fmla="val 10000" name="adj"/>
              </a:avLst>
            </a:prstGeom>
            <a:solidFill>
              <a:schemeClr val="lt1">
                <a:alpha val="89803"/>
              </a:schemeClr>
            </a:solidFill>
            <a:ln cap="flat" cmpd="sng" w="15875">
              <a:solidFill>
                <a:srgbClr val="B71B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25"/>
            <p:cNvSpPr txBox="1"/>
            <p:nvPr/>
          </p:nvSpPr>
          <p:spPr>
            <a:xfrm>
              <a:off x="4712722" y="2003166"/>
              <a:ext cx="964788" cy="706072"/>
            </a:xfrm>
            <a:prstGeom prst="rect">
              <a:avLst/>
            </a:prstGeom>
            <a:noFill/>
            <a:ln>
              <a:noFill/>
            </a:ln>
          </p:spPr>
          <p:txBody>
            <a:bodyPr anchorCtr="0" anchor="ctr" bIns="38100" lIns="38100" spcFirstLastPara="1" rIns="38100" wrap="square" tIns="38100">
              <a:noAutofit/>
            </a:bodyPr>
            <a:lstStyle/>
            <a:p>
              <a:pPr indent="0" lvl="0" marL="0" marR="0" rtl="0" algn="ctr">
                <a:lnSpc>
                  <a:spcPct val="90000"/>
                </a:lnSpc>
                <a:spcBef>
                  <a:spcPts val="0"/>
                </a:spcBef>
                <a:spcAft>
                  <a:spcPts val="0"/>
                </a:spcAft>
                <a:buNone/>
              </a:pPr>
              <a:r>
                <a:rPr b="0" i="0" lang="en-US" sz="1000">
                  <a:solidFill>
                    <a:schemeClr val="dk1"/>
                  </a:solidFill>
                  <a:latin typeface="Cabin"/>
                  <a:ea typeface="Cabin"/>
                  <a:cs typeface="Cabin"/>
                  <a:sym typeface="Cabin"/>
                </a:rPr>
                <a:t>President</a:t>
              </a:r>
              <a:endParaRPr sz="1000">
                <a:solidFill>
                  <a:schemeClr val="dk1"/>
                </a:solidFill>
                <a:latin typeface="Cabin"/>
                <a:ea typeface="Cabin"/>
                <a:cs typeface="Cabin"/>
                <a:sym typeface="Cabin"/>
              </a:endParaRPr>
            </a:p>
          </p:txBody>
        </p:sp>
        <p:sp>
          <p:nvSpPr>
            <p:cNvPr id="327" name="Google Shape;327;p25"/>
            <p:cNvSpPr/>
            <p:nvPr/>
          </p:nvSpPr>
          <p:spPr>
            <a:xfrm>
              <a:off x="1487892" y="2895271"/>
              <a:ext cx="1680112" cy="531052"/>
            </a:xfrm>
            <a:prstGeom prst="roundRect">
              <a:avLst>
                <a:gd fmla="val 10000" name="adj"/>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25"/>
            <p:cNvSpPr/>
            <p:nvPr/>
          </p:nvSpPr>
          <p:spPr>
            <a:xfrm>
              <a:off x="1568952" y="2972278"/>
              <a:ext cx="1680112" cy="531052"/>
            </a:xfrm>
            <a:prstGeom prst="roundRect">
              <a:avLst>
                <a:gd fmla="val 10000" name="adj"/>
              </a:avLst>
            </a:prstGeom>
            <a:solidFill>
              <a:schemeClr val="lt1">
                <a:alpha val="89803"/>
              </a:schemeClr>
            </a:solidFill>
            <a:ln cap="flat" cmpd="sng" w="15875">
              <a:solidFill>
                <a:srgbClr val="B71B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25"/>
            <p:cNvSpPr txBox="1"/>
            <p:nvPr/>
          </p:nvSpPr>
          <p:spPr>
            <a:xfrm>
              <a:off x="1584506" y="2987832"/>
              <a:ext cx="1649004" cy="499944"/>
            </a:xfrm>
            <a:prstGeom prst="rect">
              <a:avLst/>
            </a:prstGeom>
            <a:noFill/>
            <a:ln>
              <a:noFill/>
            </a:ln>
          </p:spPr>
          <p:txBody>
            <a:bodyPr anchorCtr="0" anchor="ctr" bIns="38100" lIns="38100" spcFirstLastPara="1" rIns="38100" wrap="square" tIns="38100">
              <a:noAutofit/>
            </a:bodyPr>
            <a:lstStyle/>
            <a:p>
              <a:pPr indent="0" lvl="0" marL="0" marR="0" rtl="0" algn="ctr">
                <a:lnSpc>
                  <a:spcPct val="90000"/>
                </a:lnSpc>
                <a:spcBef>
                  <a:spcPts val="0"/>
                </a:spcBef>
                <a:spcAft>
                  <a:spcPts val="0"/>
                </a:spcAft>
                <a:buNone/>
              </a:pPr>
              <a:r>
                <a:rPr b="0" i="0" lang="en-US" sz="1000">
                  <a:solidFill>
                    <a:schemeClr val="dk1"/>
                  </a:solidFill>
                  <a:latin typeface="Cabin"/>
                  <a:ea typeface="Cabin"/>
                  <a:cs typeface="Cabin"/>
                  <a:sym typeface="Cabin"/>
                </a:rPr>
                <a:t>College Council</a:t>
              </a:r>
              <a:endParaRPr sz="1000">
                <a:solidFill>
                  <a:schemeClr val="dk1"/>
                </a:solidFill>
                <a:latin typeface="Cabin"/>
                <a:ea typeface="Cabin"/>
                <a:cs typeface="Cabin"/>
                <a:sym typeface="Cabin"/>
              </a:endParaRPr>
            </a:p>
          </p:txBody>
        </p:sp>
        <p:sp>
          <p:nvSpPr>
            <p:cNvPr id="330" name="Google Shape;330;p25"/>
            <p:cNvSpPr/>
            <p:nvPr/>
          </p:nvSpPr>
          <p:spPr>
            <a:xfrm>
              <a:off x="227499" y="3632013"/>
              <a:ext cx="1008722" cy="750006"/>
            </a:xfrm>
            <a:prstGeom prst="roundRect">
              <a:avLst>
                <a:gd fmla="val 10000" name="adj"/>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25"/>
            <p:cNvSpPr/>
            <p:nvPr/>
          </p:nvSpPr>
          <p:spPr>
            <a:xfrm>
              <a:off x="308559" y="3709020"/>
              <a:ext cx="1008722" cy="750006"/>
            </a:xfrm>
            <a:prstGeom prst="roundRect">
              <a:avLst>
                <a:gd fmla="val 10000" name="adj"/>
              </a:avLst>
            </a:prstGeom>
            <a:solidFill>
              <a:schemeClr val="lt1">
                <a:alpha val="89803"/>
              </a:schemeClr>
            </a:solidFill>
            <a:ln cap="flat" cmpd="sng" w="15875">
              <a:solidFill>
                <a:srgbClr val="B71B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25"/>
            <p:cNvSpPr txBox="1"/>
            <p:nvPr/>
          </p:nvSpPr>
          <p:spPr>
            <a:xfrm>
              <a:off x="330526" y="3730987"/>
              <a:ext cx="964788" cy="706072"/>
            </a:xfrm>
            <a:prstGeom prst="rect">
              <a:avLst/>
            </a:prstGeom>
            <a:noFill/>
            <a:ln>
              <a:noFill/>
            </a:ln>
          </p:spPr>
          <p:txBody>
            <a:bodyPr anchorCtr="0" anchor="ctr" bIns="38100" lIns="38100" spcFirstLastPara="1" rIns="38100" wrap="square" tIns="38100">
              <a:noAutofit/>
            </a:bodyPr>
            <a:lstStyle/>
            <a:p>
              <a:pPr indent="0" lvl="0" marL="0" marR="0" rtl="0" algn="ctr">
                <a:lnSpc>
                  <a:spcPct val="90000"/>
                </a:lnSpc>
                <a:spcBef>
                  <a:spcPts val="0"/>
                </a:spcBef>
                <a:spcAft>
                  <a:spcPts val="0"/>
                </a:spcAft>
                <a:buNone/>
              </a:pPr>
              <a:r>
                <a:rPr b="0" i="0" lang="en-US" sz="1000">
                  <a:solidFill>
                    <a:schemeClr val="dk1"/>
                  </a:solidFill>
                  <a:latin typeface="Cabin"/>
                  <a:ea typeface="Cabin"/>
                  <a:cs typeface="Cabin"/>
                  <a:sym typeface="Cabin"/>
                </a:rPr>
                <a:t>Committee</a:t>
              </a:r>
              <a:endParaRPr sz="1000">
                <a:solidFill>
                  <a:schemeClr val="dk1"/>
                </a:solidFill>
                <a:latin typeface="Cabin"/>
                <a:ea typeface="Cabin"/>
                <a:cs typeface="Cabin"/>
                <a:sym typeface="Cabin"/>
              </a:endParaRPr>
            </a:p>
          </p:txBody>
        </p:sp>
        <p:sp>
          <p:nvSpPr>
            <p:cNvPr id="333" name="Google Shape;333;p25"/>
            <p:cNvSpPr/>
            <p:nvPr/>
          </p:nvSpPr>
          <p:spPr>
            <a:xfrm>
              <a:off x="1398341" y="3632013"/>
              <a:ext cx="1008722" cy="750006"/>
            </a:xfrm>
            <a:prstGeom prst="roundRect">
              <a:avLst>
                <a:gd fmla="val 10000" name="adj"/>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25"/>
            <p:cNvSpPr/>
            <p:nvPr/>
          </p:nvSpPr>
          <p:spPr>
            <a:xfrm>
              <a:off x="1479402" y="3709020"/>
              <a:ext cx="1008722" cy="750006"/>
            </a:xfrm>
            <a:prstGeom prst="roundRect">
              <a:avLst>
                <a:gd fmla="val 10000" name="adj"/>
              </a:avLst>
            </a:prstGeom>
            <a:solidFill>
              <a:schemeClr val="lt1">
                <a:alpha val="89803"/>
              </a:schemeClr>
            </a:solidFill>
            <a:ln cap="flat" cmpd="sng" w="15875">
              <a:solidFill>
                <a:srgbClr val="B71B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25"/>
            <p:cNvSpPr txBox="1"/>
            <p:nvPr/>
          </p:nvSpPr>
          <p:spPr>
            <a:xfrm>
              <a:off x="1501369" y="3730987"/>
              <a:ext cx="964788" cy="706072"/>
            </a:xfrm>
            <a:prstGeom prst="rect">
              <a:avLst/>
            </a:prstGeom>
            <a:noFill/>
            <a:ln>
              <a:noFill/>
            </a:ln>
          </p:spPr>
          <p:txBody>
            <a:bodyPr anchorCtr="0" anchor="ctr" bIns="38100" lIns="38100" spcFirstLastPara="1" rIns="38100" wrap="square" tIns="38100">
              <a:noAutofit/>
            </a:bodyPr>
            <a:lstStyle/>
            <a:p>
              <a:pPr indent="0" lvl="0" marL="0" marR="0" rtl="0" algn="ctr">
                <a:lnSpc>
                  <a:spcPct val="90000"/>
                </a:lnSpc>
                <a:spcBef>
                  <a:spcPts val="0"/>
                </a:spcBef>
                <a:spcAft>
                  <a:spcPts val="0"/>
                </a:spcAft>
                <a:buNone/>
              </a:pPr>
              <a:r>
                <a:rPr b="0" i="0" lang="en-US" sz="1000">
                  <a:solidFill>
                    <a:schemeClr val="dk1"/>
                  </a:solidFill>
                  <a:latin typeface="Cabin"/>
                  <a:ea typeface="Cabin"/>
                  <a:cs typeface="Cabin"/>
                  <a:sym typeface="Cabin"/>
                </a:rPr>
                <a:t>Committee</a:t>
              </a:r>
              <a:endParaRPr sz="1000">
                <a:solidFill>
                  <a:schemeClr val="dk1"/>
                </a:solidFill>
                <a:latin typeface="Cabin"/>
                <a:ea typeface="Cabin"/>
                <a:cs typeface="Cabin"/>
                <a:sym typeface="Cabin"/>
              </a:endParaRPr>
            </a:p>
          </p:txBody>
        </p:sp>
        <p:sp>
          <p:nvSpPr>
            <p:cNvPr id="336" name="Google Shape;336;p25"/>
            <p:cNvSpPr/>
            <p:nvPr/>
          </p:nvSpPr>
          <p:spPr>
            <a:xfrm>
              <a:off x="2569184" y="3632013"/>
              <a:ext cx="1008722" cy="750006"/>
            </a:xfrm>
            <a:prstGeom prst="roundRect">
              <a:avLst>
                <a:gd fmla="val 10000" name="adj"/>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25"/>
            <p:cNvSpPr/>
            <p:nvPr/>
          </p:nvSpPr>
          <p:spPr>
            <a:xfrm>
              <a:off x="2650244" y="3709020"/>
              <a:ext cx="1008722" cy="750006"/>
            </a:xfrm>
            <a:prstGeom prst="roundRect">
              <a:avLst>
                <a:gd fmla="val 10000" name="adj"/>
              </a:avLst>
            </a:prstGeom>
            <a:solidFill>
              <a:schemeClr val="lt1">
                <a:alpha val="89803"/>
              </a:schemeClr>
            </a:solidFill>
            <a:ln cap="flat" cmpd="sng" w="15875">
              <a:solidFill>
                <a:srgbClr val="B71B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25"/>
            <p:cNvSpPr txBox="1"/>
            <p:nvPr/>
          </p:nvSpPr>
          <p:spPr>
            <a:xfrm>
              <a:off x="2672211" y="3730987"/>
              <a:ext cx="964788" cy="706072"/>
            </a:xfrm>
            <a:prstGeom prst="rect">
              <a:avLst/>
            </a:prstGeom>
            <a:noFill/>
            <a:ln>
              <a:noFill/>
            </a:ln>
          </p:spPr>
          <p:txBody>
            <a:bodyPr anchorCtr="0" anchor="ctr" bIns="38100" lIns="38100" spcFirstLastPara="1" rIns="38100" wrap="square" tIns="38100">
              <a:noAutofit/>
            </a:bodyPr>
            <a:lstStyle/>
            <a:p>
              <a:pPr indent="0" lvl="0" marL="0" marR="0" rtl="0" algn="ctr">
                <a:lnSpc>
                  <a:spcPct val="90000"/>
                </a:lnSpc>
                <a:spcBef>
                  <a:spcPts val="0"/>
                </a:spcBef>
                <a:spcAft>
                  <a:spcPts val="0"/>
                </a:spcAft>
                <a:buNone/>
              </a:pPr>
              <a:r>
                <a:rPr b="0" i="0" lang="en-US" sz="1000">
                  <a:solidFill>
                    <a:schemeClr val="dk1"/>
                  </a:solidFill>
                  <a:latin typeface="Cabin"/>
                  <a:ea typeface="Cabin"/>
                  <a:cs typeface="Cabin"/>
                  <a:sym typeface="Cabin"/>
                </a:rPr>
                <a:t>Committee</a:t>
              </a:r>
              <a:endParaRPr sz="1000">
                <a:solidFill>
                  <a:schemeClr val="dk1"/>
                </a:solidFill>
                <a:latin typeface="Cabin"/>
                <a:ea typeface="Cabin"/>
                <a:cs typeface="Cabin"/>
                <a:sym typeface="Cabin"/>
              </a:endParaRPr>
            </a:p>
          </p:txBody>
        </p:sp>
        <p:sp>
          <p:nvSpPr>
            <p:cNvPr id="339" name="Google Shape;339;p25"/>
            <p:cNvSpPr/>
            <p:nvPr/>
          </p:nvSpPr>
          <p:spPr>
            <a:xfrm>
              <a:off x="3740027" y="3632013"/>
              <a:ext cx="1008722" cy="750006"/>
            </a:xfrm>
            <a:prstGeom prst="roundRect">
              <a:avLst>
                <a:gd fmla="val 10000" name="adj"/>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25"/>
            <p:cNvSpPr/>
            <p:nvPr/>
          </p:nvSpPr>
          <p:spPr>
            <a:xfrm>
              <a:off x="3821087" y="3709020"/>
              <a:ext cx="1008722" cy="750006"/>
            </a:xfrm>
            <a:prstGeom prst="roundRect">
              <a:avLst>
                <a:gd fmla="val 10000" name="adj"/>
              </a:avLst>
            </a:prstGeom>
            <a:solidFill>
              <a:schemeClr val="lt1">
                <a:alpha val="89803"/>
              </a:schemeClr>
            </a:solidFill>
            <a:ln cap="flat" cmpd="sng" w="15875">
              <a:solidFill>
                <a:srgbClr val="B71B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25"/>
            <p:cNvSpPr txBox="1"/>
            <p:nvPr/>
          </p:nvSpPr>
          <p:spPr>
            <a:xfrm>
              <a:off x="3843054" y="3730987"/>
              <a:ext cx="964788" cy="706072"/>
            </a:xfrm>
            <a:prstGeom prst="rect">
              <a:avLst/>
            </a:prstGeom>
            <a:noFill/>
            <a:ln>
              <a:noFill/>
            </a:ln>
          </p:spPr>
          <p:txBody>
            <a:bodyPr anchorCtr="0" anchor="ctr" bIns="38100" lIns="38100" spcFirstLastPara="1" rIns="38100" wrap="square" tIns="38100">
              <a:noAutofit/>
            </a:bodyPr>
            <a:lstStyle/>
            <a:p>
              <a:pPr indent="0" lvl="0" marL="0" marR="0" rtl="0" algn="ctr">
                <a:lnSpc>
                  <a:spcPct val="90000"/>
                </a:lnSpc>
                <a:spcBef>
                  <a:spcPts val="0"/>
                </a:spcBef>
                <a:spcAft>
                  <a:spcPts val="0"/>
                </a:spcAft>
                <a:buNone/>
              </a:pPr>
              <a:r>
                <a:rPr b="0" i="0" lang="en-US" sz="1000">
                  <a:solidFill>
                    <a:schemeClr val="dk1"/>
                  </a:solidFill>
                  <a:latin typeface="Cabin"/>
                  <a:ea typeface="Cabin"/>
                  <a:cs typeface="Cabin"/>
                  <a:sym typeface="Cabin"/>
                </a:rPr>
                <a:t>Committee</a:t>
              </a:r>
              <a:endParaRPr sz="1000">
                <a:solidFill>
                  <a:schemeClr val="dk1"/>
                </a:solidFill>
                <a:latin typeface="Cabin"/>
                <a:ea typeface="Cabin"/>
                <a:cs typeface="Cabin"/>
                <a:sym typeface="Cabin"/>
              </a:endParaRPr>
            </a:p>
          </p:txBody>
        </p:sp>
        <p:sp>
          <p:nvSpPr>
            <p:cNvPr id="342" name="Google Shape;342;p25"/>
            <p:cNvSpPr/>
            <p:nvPr/>
          </p:nvSpPr>
          <p:spPr>
            <a:xfrm>
              <a:off x="4910870" y="3632013"/>
              <a:ext cx="1008722" cy="750006"/>
            </a:xfrm>
            <a:prstGeom prst="roundRect">
              <a:avLst>
                <a:gd fmla="val 10000" name="adj"/>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25"/>
            <p:cNvSpPr/>
            <p:nvPr/>
          </p:nvSpPr>
          <p:spPr>
            <a:xfrm>
              <a:off x="4991930" y="3709020"/>
              <a:ext cx="1008722" cy="750006"/>
            </a:xfrm>
            <a:prstGeom prst="roundRect">
              <a:avLst>
                <a:gd fmla="val 10000" name="adj"/>
              </a:avLst>
            </a:prstGeom>
            <a:solidFill>
              <a:schemeClr val="lt1">
                <a:alpha val="89803"/>
              </a:schemeClr>
            </a:solidFill>
            <a:ln cap="flat" cmpd="sng" w="15875">
              <a:solidFill>
                <a:srgbClr val="B71B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25"/>
            <p:cNvSpPr txBox="1"/>
            <p:nvPr/>
          </p:nvSpPr>
          <p:spPr>
            <a:xfrm>
              <a:off x="5013897" y="3730987"/>
              <a:ext cx="964788" cy="706072"/>
            </a:xfrm>
            <a:prstGeom prst="rect">
              <a:avLst/>
            </a:prstGeom>
            <a:noFill/>
            <a:ln>
              <a:noFill/>
            </a:ln>
          </p:spPr>
          <p:txBody>
            <a:bodyPr anchorCtr="0" anchor="ctr" bIns="38100" lIns="38100" spcFirstLastPara="1" rIns="38100" wrap="square" tIns="38100">
              <a:noAutofit/>
            </a:bodyPr>
            <a:lstStyle/>
            <a:p>
              <a:pPr indent="0" lvl="0" marL="0" marR="0" rtl="0" algn="ctr">
                <a:lnSpc>
                  <a:spcPct val="90000"/>
                </a:lnSpc>
                <a:spcBef>
                  <a:spcPts val="0"/>
                </a:spcBef>
                <a:spcAft>
                  <a:spcPts val="0"/>
                </a:spcAft>
                <a:buNone/>
              </a:pPr>
              <a:r>
                <a:rPr b="0" i="0" lang="en-US" sz="1000">
                  <a:solidFill>
                    <a:schemeClr val="dk1"/>
                  </a:solidFill>
                  <a:latin typeface="Cabin"/>
                  <a:ea typeface="Cabin"/>
                  <a:cs typeface="Cabin"/>
                  <a:sym typeface="Cabin"/>
                </a:rPr>
                <a:t>Committee</a:t>
              </a:r>
              <a:endParaRPr sz="1000">
                <a:solidFill>
                  <a:schemeClr val="dk1"/>
                </a:solidFill>
                <a:latin typeface="Cabin"/>
                <a:ea typeface="Cabin"/>
                <a:cs typeface="Cabin"/>
                <a:sym typeface="Cabin"/>
              </a:endParaRPr>
            </a:p>
          </p:txBody>
        </p:sp>
        <p:sp>
          <p:nvSpPr>
            <p:cNvPr id="345" name="Google Shape;345;p25"/>
            <p:cNvSpPr/>
            <p:nvPr/>
          </p:nvSpPr>
          <p:spPr>
            <a:xfrm>
              <a:off x="6081713" y="3632013"/>
              <a:ext cx="1008722" cy="750006"/>
            </a:xfrm>
            <a:prstGeom prst="roundRect">
              <a:avLst>
                <a:gd fmla="val 10000" name="adj"/>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25"/>
            <p:cNvSpPr/>
            <p:nvPr/>
          </p:nvSpPr>
          <p:spPr>
            <a:xfrm>
              <a:off x="6162773" y="3709020"/>
              <a:ext cx="1008722" cy="750006"/>
            </a:xfrm>
            <a:prstGeom prst="roundRect">
              <a:avLst>
                <a:gd fmla="val 10000" name="adj"/>
              </a:avLst>
            </a:prstGeom>
            <a:solidFill>
              <a:schemeClr val="lt1">
                <a:alpha val="89803"/>
              </a:schemeClr>
            </a:solidFill>
            <a:ln cap="flat" cmpd="sng" w="15875">
              <a:solidFill>
                <a:srgbClr val="B71B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25"/>
            <p:cNvSpPr txBox="1"/>
            <p:nvPr/>
          </p:nvSpPr>
          <p:spPr>
            <a:xfrm>
              <a:off x="6184740" y="3730987"/>
              <a:ext cx="964788" cy="706072"/>
            </a:xfrm>
            <a:prstGeom prst="rect">
              <a:avLst/>
            </a:prstGeom>
            <a:noFill/>
            <a:ln>
              <a:noFill/>
            </a:ln>
          </p:spPr>
          <p:txBody>
            <a:bodyPr anchorCtr="0" anchor="ctr" bIns="38100" lIns="38100" spcFirstLastPara="1" rIns="38100" wrap="square" tIns="38100">
              <a:noAutofit/>
            </a:bodyPr>
            <a:lstStyle/>
            <a:p>
              <a:pPr indent="0" lvl="0" marL="0" marR="0" rtl="0" algn="ctr">
                <a:lnSpc>
                  <a:spcPct val="90000"/>
                </a:lnSpc>
                <a:spcBef>
                  <a:spcPts val="0"/>
                </a:spcBef>
                <a:spcAft>
                  <a:spcPts val="0"/>
                </a:spcAft>
                <a:buNone/>
              </a:pPr>
              <a:r>
                <a:rPr b="0" i="0" lang="en-US" sz="1000">
                  <a:solidFill>
                    <a:schemeClr val="dk1"/>
                  </a:solidFill>
                  <a:latin typeface="Cabin"/>
                  <a:ea typeface="Cabin"/>
                  <a:cs typeface="Cabin"/>
                  <a:sym typeface="Cabin"/>
                </a:rPr>
                <a:t>Committee</a:t>
              </a:r>
              <a:endParaRPr sz="1000">
                <a:solidFill>
                  <a:schemeClr val="dk1"/>
                </a:solidFill>
                <a:latin typeface="Cabin"/>
                <a:ea typeface="Cabin"/>
                <a:cs typeface="Cabin"/>
                <a:sym typeface="Cabin"/>
              </a:endParaRPr>
            </a:p>
          </p:txBody>
        </p:sp>
        <p:sp>
          <p:nvSpPr>
            <p:cNvPr id="348" name="Google Shape;348;p25"/>
            <p:cNvSpPr/>
            <p:nvPr/>
          </p:nvSpPr>
          <p:spPr>
            <a:xfrm>
              <a:off x="7252555" y="3632013"/>
              <a:ext cx="1008722" cy="750006"/>
            </a:xfrm>
            <a:prstGeom prst="roundRect">
              <a:avLst>
                <a:gd fmla="val 10000" name="adj"/>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25"/>
            <p:cNvSpPr/>
            <p:nvPr/>
          </p:nvSpPr>
          <p:spPr>
            <a:xfrm>
              <a:off x="7333616" y="3709020"/>
              <a:ext cx="1008722" cy="750006"/>
            </a:xfrm>
            <a:prstGeom prst="roundRect">
              <a:avLst>
                <a:gd fmla="val 10000" name="adj"/>
              </a:avLst>
            </a:prstGeom>
            <a:solidFill>
              <a:schemeClr val="lt1">
                <a:alpha val="89803"/>
              </a:schemeClr>
            </a:solidFill>
            <a:ln cap="flat" cmpd="sng" w="15875">
              <a:solidFill>
                <a:srgbClr val="B71B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25"/>
            <p:cNvSpPr txBox="1"/>
            <p:nvPr/>
          </p:nvSpPr>
          <p:spPr>
            <a:xfrm>
              <a:off x="7355583" y="3730987"/>
              <a:ext cx="964788" cy="706072"/>
            </a:xfrm>
            <a:prstGeom prst="rect">
              <a:avLst/>
            </a:prstGeom>
            <a:noFill/>
            <a:ln>
              <a:noFill/>
            </a:ln>
          </p:spPr>
          <p:txBody>
            <a:bodyPr anchorCtr="0" anchor="ctr" bIns="38100" lIns="38100" spcFirstLastPara="1" rIns="38100" wrap="square" tIns="38100">
              <a:noAutofit/>
            </a:bodyPr>
            <a:lstStyle/>
            <a:p>
              <a:pPr indent="0" lvl="0" marL="0" marR="0" rtl="0" algn="ctr">
                <a:lnSpc>
                  <a:spcPct val="90000"/>
                </a:lnSpc>
                <a:spcBef>
                  <a:spcPts val="0"/>
                </a:spcBef>
                <a:spcAft>
                  <a:spcPts val="0"/>
                </a:spcAft>
                <a:buNone/>
              </a:pPr>
              <a:r>
                <a:rPr b="0" i="0" lang="en-US" sz="1000">
                  <a:solidFill>
                    <a:schemeClr val="dk1"/>
                  </a:solidFill>
                  <a:latin typeface="Cabin"/>
                  <a:ea typeface="Cabin"/>
                  <a:cs typeface="Cabin"/>
                  <a:sym typeface="Cabin"/>
                </a:rPr>
                <a:t>Committee</a:t>
              </a:r>
              <a:endParaRPr sz="1000">
                <a:solidFill>
                  <a:schemeClr val="dk1"/>
                </a:solidFill>
                <a:latin typeface="Cabin"/>
                <a:ea typeface="Cabin"/>
                <a:cs typeface="Cabin"/>
                <a:sym typeface="Cabin"/>
              </a:endParaRPr>
            </a:p>
          </p:txBody>
        </p:sp>
        <p:sp>
          <p:nvSpPr>
            <p:cNvPr id="351" name="Google Shape;351;p25"/>
            <p:cNvSpPr/>
            <p:nvPr/>
          </p:nvSpPr>
          <p:spPr>
            <a:xfrm>
              <a:off x="5291118" y="2894428"/>
              <a:ext cx="1251878" cy="477230"/>
            </a:xfrm>
            <a:prstGeom prst="roundRect">
              <a:avLst>
                <a:gd fmla="val 10000" name="adj"/>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25"/>
            <p:cNvSpPr/>
            <p:nvPr/>
          </p:nvSpPr>
          <p:spPr>
            <a:xfrm>
              <a:off x="5372178" y="2971435"/>
              <a:ext cx="1251878" cy="477230"/>
            </a:xfrm>
            <a:prstGeom prst="roundRect">
              <a:avLst>
                <a:gd fmla="val 10000" name="adj"/>
              </a:avLst>
            </a:prstGeom>
            <a:solidFill>
              <a:schemeClr val="lt1">
                <a:alpha val="89803"/>
              </a:schemeClr>
            </a:solidFill>
            <a:ln cap="flat" cmpd="sng" w="15875">
              <a:solidFill>
                <a:srgbClr val="B71B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25"/>
            <p:cNvSpPr txBox="1"/>
            <p:nvPr/>
          </p:nvSpPr>
          <p:spPr>
            <a:xfrm>
              <a:off x="5386156" y="2985413"/>
              <a:ext cx="1223922" cy="449274"/>
            </a:xfrm>
            <a:prstGeom prst="rect">
              <a:avLst/>
            </a:prstGeom>
            <a:noFill/>
            <a:ln>
              <a:noFill/>
            </a:ln>
          </p:spPr>
          <p:txBody>
            <a:bodyPr anchorCtr="0" anchor="ctr" bIns="38100" lIns="38100" spcFirstLastPara="1" rIns="38100" wrap="square" tIns="38100">
              <a:noAutofit/>
            </a:bodyPr>
            <a:lstStyle/>
            <a:p>
              <a:pPr indent="0" lvl="0" marL="0" marR="0" rtl="0" algn="ctr">
                <a:lnSpc>
                  <a:spcPct val="90000"/>
                </a:lnSpc>
                <a:spcBef>
                  <a:spcPts val="0"/>
                </a:spcBef>
                <a:spcAft>
                  <a:spcPts val="0"/>
                </a:spcAft>
                <a:buNone/>
              </a:pPr>
              <a:r>
                <a:rPr b="0" i="0" lang="en-US" sz="1000">
                  <a:solidFill>
                    <a:schemeClr val="dk1"/>
                  </a:solidFill>
                  <a:latin typeface="Cabin"/>
                  <a:ea typeface="Cabin"/>
                  <a:cs typeface="Cabin"/>
                  <a:sym typeface="Cabin"/>
                </a:rPr>
                <a:t>Associated Students, Grossmont College</a:t>
              </a:r>
              <a:endParaRPr sz="1000">
                <a:solidFill>
                  <a:schemeClr val="dk1"/>
                </a:solidFill>
                <a:latin typeface="Cabin"/>
                <a:ea typeface="Cabin"/>
                <a:cs typeface="Cabin"/>
                <a:sym typeface="Cabin"/>
              </a:endParaRPr>
            </a:p>
          </p:txBody>
        </p:sp>
        <p:sp>
          <p:nvSpPr>
            <p:cNvPr id="354" name="Google Shape;354;p25"/>
            <p:cNvSpPr/>
            <p:nvPr/>
          </p:nvSpPr>
          <p:spPr>
            <a:xfrm>
              <a:off x="6662037" y="2894428"/>
              <a:ext cx="1251878" cy="477230"/>
            </a:xfrm>
            <a:prstGeom prst="roundRect">
              <a:avLst>
                <a:gd fmla="val 10000" name="adj"/>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25"/>
            <p:cNvSpPr/>
            <p:nvPr/>
          </p:nvSpPr>
          <p:spPr>
            <a:xfrm>
              <a:off x="6743097" y="2971435"/>
              <a:ext cx="1251878" cy="477230"/>
            </a:xfrm>
            <a:prstGeom prst="roundRect">
              <a:avLst>
                <a:gd fmla="val 10000" name="adj"/>
              </a:avLst>
            </a:prstGeom>
            <a:solidFill>
              <a:schemeClr val="lt1">
                <a:alpha val="89803"/>
              </a:schemeClr>
            </a:solidFill>
            <a:ln cap="flat" cmpd="sng" w="15875">
              <a:solidFill>
                <a:srgbClr val="B71B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25"/>
            <p:cNvSpPr txBox="1"/>
            <p:nvPr/>
          </p:nvSpPr>
          <p:spPr>
            <a:xfrm>
              <a:off x="6757075" y="2985413"/>
              <a:ext cx="1223922" cy="449274"/>
            </a:xfrm>
            <a:prstGeom prst="rect">
              <a:avLst/>
            </a:prstGeom>
            <a:noFill/>
            <a:ln>
              <a:noFill/>
            </a:ln>
          </p:spPr>
          <p:txBody>
            <a:bodyPr anchorCtr="0" anchor="ctr" bIns="38100" lIns="38100" spcFirstLastPara="1" rIns="38100" wrap="square" tIns="38100">
              <a:noAutofit/>
            </a:bodyPr>
            <a:lstStyle/>
            <a:p>
              <a:pPr indent="0" lvl="0" marL="0" marR="0" rtl="0" algn="ctr">
                <a:lnSpc>
                  <a:spcPct val="90000"/>
                </a:lnSpc>
                <a:spcBef>
                  <a:spcPts val="0"/>
                </a:spcBef>
                <a:spcAft>
                  <a:spcPts val="0"/>
                </a:spcAft>
                <a:buNone/>
              </a:pPr>
              <a:r>
                <a:rPr b="0" i="0" lang="en-US" sz="1000">
                  <a:solidFill>
                    <a:schemeClr val="dk1"/>
                  </a:solidFill>
                  <a:latin typeface="Cabin"/>
                  <a:ea typeface="Cabin"/>
                  <a:cs typeface="Cabin"/>
                  <a:sym typeface="Cabin"/>
                </a:rPr>
                <a:t>Classified Senate</a:t>
              </a:r>
              <a:endParaRPr sz="1000">
                <a:solidFill>
                  <a:schemeClr val="dk1"/>
                </a:solidFill>
                <a:latin typeface="Cabin"/>
                <a:ea typeface="Cabin"/>
                <a:cs typeface="Cabin"/>
                <a:sym typeface="Cabin"/>
              </a:endParaRPr>
            </a:p>
          </p:txBody>
        </p:sp>
        <p:sp>
          <p:nvSpPr>
            <p:cNvPr id="357" name="Google Shape;357;p25"/>
            <p:cNvSpPr/>
            <p:nvPr/>
          </p:nvSpPr>
          <p:spPr>
            <a:xfrm>
              <a:off x="8109121" y="2894428"/>
              <a:ext cx="1251878" cy="477230"/>
            </a:xfrm>
            <a:prstGeom prst="roundRect">
              <a:avLst>
                <a:gd fmla="val 10000" name="adj"/>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25"/>
            <p:cNvSpPr/>
            <p:nvPr/>
          </p:nvSpPr>
          <p:spPr>
            <a:xfrm>
              <a:off x="8190181" y="2971435"/>
              <a:ext cx="1251878" cy="477230"/>
            </a:xfrm>
            <a:prstGeom prst="roundRect">
              <a:avLst>
                <a:gd fmla="val 10000" name="adj"/>
              </a:avLst>
            </a:prstGeom>
            <a:solidFill>
              <a:schemeClr val="lt1">
                <a:alpha val="89803"/>
              </a:schemeClr>
            </a:solidFill>
            <a:ln cap="flat" cmpd="sng" w="15875">
              <a:solidFill>
                <a:srgbClr val="B71B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25"/>
            <p:cNvSpPr txBox="1"/>
            <p:nvPr/>
          </p:nvSpPr>
          <p:spPr>
            <a:xfrm>
              <a:off x="8204159" y="2985413"/>
              <a:ext cx="1223922" cy="449274"/>
            </a:xfrm>
            <a:prstGeom prst="rect">
              <a:avLst/>
            </a:prstGeom>
            <a:noFill/>
            <a:ln>
              <a:noFill/>
            </a:ln>
          </p:spPr>
          <p:txBody>
            <a:bodyPr anchorCtr="0" anchor="ctr" bIns="38100" lIns="38100" spcFirstLastPara="1" rIns="38100" wrap="square" tIns="38100">
              <a:noAutofit/>
            </a:bodyPr>
            <a:lstStyle/>
            <a:p>
              <a:pPr indent="0" lvl="0" marL="0" marR="0" rtl="0" algn="ctr">
                <a:lnSpc>
                  <a:spcPct val="90000"/>
                </a:lnSpc>
                <a:spcBef>
                  <a:spcPts val="0"/>
                </a:spcBef>
                <a:spcAft>
                  <a:spcPts val="0"/>
                </a:spcAft>
                <a:buNone/>
              </a:pPr>
              <a:r>
                <a:rPr b="0" i="0" lang="en-US" sz="1000">
                  <a:solidFill>
                    <a:schemeClr val="dk1"/>
                  </a:solidFill>
                  <a:latin typeface="Cabin"/>
                  <a:ea typeface="Cabin"/>
                  <a:cs typeface="Cabin"/>
                  <a:sym typeface="Cabin"/>
                </a:rPr>
                <a:t>Academic Senate</a:t>
              </a:r>
              <a:endParaRPr sz="1000">
                <a:solidFill>
                  <a:schemeClr val="dk1"/>
                </a:solidFill>
                <a:latin typeface="Cabin"/>
                <a:ea typeface="Cabin"/>
                <a:cs typeface="Cabin"/>
                <a:sym typeface="Cabin"/>
              </a:endParaRPr>
            </a:p>
          </p:txBody>
        </p:sp>
        <p:sp>
          <p:nvSpPr>
            <p:cNvPr id="360" name="Google Shape;360;p25"/>
            <p:cNvSpPr/>
            <p:nvPr/>
          </p:nvSpPr>
          <p:spPr>
            <a:xfrm>
              <a:off x="9556212" y="2894428"/>
              <a:ext cx="1251878" cy="477230"/>
            </a:xfrm>
            <a:prstGeom prst="roundRect">
              <a:avLst>
                <a:gd fmla="val 10000" name="adj"/>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25"/>
            <p:cNvSpPr/>
            <p:nvPr/>
          </p:nvSpPr>
          <p:spPr>
            <a:xfrm>
              <a:off x="9637272" y="2971435"/>
              <a:ext cx="1251878" cy="477230"/>
            </a:xfrm>
            <a:prstGeom prst="roundRect">
              <a:avLst>
                <a:gd fmla="val 10000" name="adj"/>
              </a:avLst>
            </a:prstGeom>
            <a:solidFill>
              <a:schemeClr val="lt1">
                <a:alpha val="89803"/>
              </a:schemeClr>
            </a:solidFill>
            <a:ln cap="flat" cmpd="sng" w="15875">
              <a:solidFill>
                <a:srgbClr val="B71B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25"/>
            <p:cNvSpPr txBox="1"/>
            <p:nvPr/>
          </p:nvSpPr>
          <p:spPr>
            <a:xfrm>
              <a:off x="9651250" y="2985413"/>
              <a:ext cx="1223922" cy="449274"/>
            </a:xfrm>
            <a:prstGeom prst="rect">
              <a:avLst/>
            </a:prstGeom>
            <a:noFill/>
            <a:ln>
              <a:noFill/>
            </a:ln>
          </p:spPr>
          <p:txBody>
            <a:bodyPr anchorCtr="0" anchor="ctr" bIns="38100" lIns="38100" spcFirstLastPara="1" rIns="38100" wrap="square" tIns="38100">
              <a:noAutofit/>
            </a:bodyPr>
            <a:lstStyle/>
            <a:p>
              <a:pPr indent="0" lvl="0" marL="0" marR="0" rtl="0" algn="ctr">
                <a:lnSpc>
                  <a:spcPct val="90000"/>
                </a:lnSpc>
                <a:spcBef>
                  <a:spcPts val="0"/>
                </a:spcBef>
                <a:spcAft>
                  <a:spcPts val="0"/>
                </a:spcAft>
                <a:buNone/>
              </a:pPr>
              <a:r>
                <a:rPr b="0" i="0" lang="en-US" sz="1000">
                  <a:solidFill>
                    <a:schemeClr val="dk1"/>
                  </a:solidFill>
                  <a:latin typeface="Cabin"/>
                  <a:ea typeface="Cabin"/>
                  <a:cs typeface="Cabin"/>
                  <a:sym typeface="Cabin"/>
                </a:rPr>
                <a:t>Administrators Association</a:t>
              </a:r>
              <a:endParaRPr sz="1000">
                <a:solidFill>
                  <a:schemeClr val="dk1"/>
                </a:solidFill>
                <a:latin typeface="Cabin"/>
                <a:ea typeface="Cabin"/>
                <a:cs typeface="Cabin"/>
                <a:sym typeface="Cabin"/>
              </a:endParaRPr>
            </a:p>
          </p:txBody>
        </p:sp>
      </p:grpSp>
      <p:sp>
        <p:nvSpPr>
          <p:cNvPr id="363" name="Google Shape;363;p25"/>
          <p:cNvSpPr txBox="1"/>
          <p:nvPr/>
        </p:nvSpPr>
        <p:spPr>
          <a:xfrm>
            <a:off x="211873" y="6043966"/>
            <a:ext cx="11980127" cy="129266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dk1"/>
                </a:solidFill>
                <a:latin typeface="Cabin"/>
                <a:ea typeface="Cabin"/>
                <a:cs typeface="Cabin"/>
                <a:sym typeface="Cabin"/>
              </a:rPr>
              <a:t>There are four constituent groups that make recommendations directly to the president - and even the chancellor.  They each have their own structure and committees.  The focus of this presentation and of the governance re-org work is on the college wide, “participatory governance” structure.</a:t>
            </a:r>
            <a:endParaRPr sz="1600">
              <a:solidFill>
                <a:schemeClr val="dk1"/>
              </a:solidFill>
              <a:latin typeface="Cabin"/>
              <a:ea typeface="Cabin"/>
              <a:cs typeface="Cabin"/>
              <a:sym typeface="Cabin"/>
            </a:endParaRPr>
          </a:p>
          <a:p>
            <a:pPr indent="0" lvl="0" marL="0" marR="0" rtl="0" algn="l">
              <a:spcBef>
                <a:spcPts val="0"/>
              </a:spcBef>
              <a:spcAft>
                <a:spcPts val="0"/>
              </a:spcAft>
              <a:buNone/>
            </a:pPr>
            <a:r>
              <a:t/>
            </a:r>
            <a:endParaRPr sz="1600">
              <a:solidFill>
                <a:schemeClr val="dk1"/>
              </a:solidFill>
              <a:latin typeface="Cabin"/>
              <a:ea typeface="Cabin"/>
              <a:cs typeface="Cabin"/>
              <a:sym typeface="Cabin"/>
            </a:endParaRPr>
          </a:p>
          <a:p>
            <a:pPr indent="0" lvl="0" marL="0" marR="0" rtl="0" algn="l">
              <a:spcBef>
                <a:spcPts val="0"/>
              </a:spcBef>
              <a:spcAft>
                <a:spcPts val="0"/>
              </a:spcAft>
              <a:buNone/>
            </a:pPr>
            <a:r>
              <a:t/>
            </a:r>
            <a:endParaRPr sz="1400">
              <a:solidFill>
                <a:schemeClr val="dk1"/>
              </a:solidFill>
              <a:latin typeface="Cabin"/>
              <a:ea typeface="Cabin"/>
              <a:cs typeface="Cabin"/>
              <a:sym typeface="Cabin"/>
            </a:endParaRPr>
          </a:p>
        </p:txBody>
      </p:sp>
      <p:cxnSp>
        <p:nvCxnSpPr>
          <p:cNvPr id="364" name="Google Shape;364;p25"/>
          <p:cNvCxnSpPr/>
          <p:nvPr/>
        </p:nvCxnSpPr>
        <p:spPr>
          <a:xfrm>
            <a:off x="439925" y="4210650"/>
            <a:ext cx="12600" cy="1910400"/>
          </a:xfrm>
          <a:prstGeom prst="straightConnector1">
            <a:avLst/>
          </a:prstGeom>
          <a:noFill/>
          <a:ln cap="flat" cmpd="sng" w="76200">
            <a:solidFill>
              <a:srgbClr val="00FF00"/>
            </a:solidFill>
            <a:prstDash val="solid"/>
            <a:round/>
            <a:headEnd len="med" w="med" type="none"/>
            <a:tailEnd len="med" w="med" type="none"/>
          </a:ln>
        </p:spPr>
      </p:cxnSp>
      <p:cxnSp>
        <p:nvCxnSpPr>
          <p:cNvPr id="365" name="Google Shape;365;p25"/>
          <p:cNvCxnSpPr/>
          <p:nvPr/>
        </p:nvCxnSpPr>
        <p:spPr>
          <a:xfrm>
            <a:off x="439925" y="6121050"/>
            <a:ext cx="8873700" cy="25200"/>
          </a:xfrm>
          <a:prstGeom prst="straightConnector1">
            <a:avLst/>
          </a:prstGeom>
          <a:noFill/>
          <a:ln cap="flat" cmpd="sng" w="76200">
            <a:solidFill>
              <a:srgbClr val="00FF00"/>
            </a:solidFill>
            <a:prstDash val="solid"/>
            <a:round/>
            <a:headEnd len="med" w="med" type="none"/>
            <a:tailEnd len="med" w="med" type="none"/>
          </a:ln>
        </p:spPr>
      </p:cxnSp>
      <p:cxnSp>
        <p:nvCxnSpPr>
          <p:cNvPr id="366" name="Google Shape;366;p25"/>
          <p:cNvCxnSpPr/>
          <p:nvPr/>
        </p:nvCxnSpPr>
        <p:spPr>
          <a:xfrm>
            <a:off x="439925" y="4298625"/>
            <a:ext cx="3645000" cy="0"/>
          </a:xfrm>
          <a:prstGeom prst="straightConnector1">
            <a:avLst/>
          </a:prstGeom>
          <a:noFill/>
          <a:ln cap="flat" cmpd="sng" w="76200">
            <a:solidFill>
              <a:srgbClr val="00FF00"/>
            </a:solidFill>
            <a:prstDash val="solid"/>
            <a:round/>
            <a:headEnd len="med" w="med" type="none"/>
            <a:tailEnd len="med" w="med" type="none"/>
          </a:ln>
        </p:spPr>
      </p:cxnSp>
      <p:cxnSp>
        <p:nvCxnSpPr>
          <p:cNvPr id="367" name="Google Shape;367;p25"/>
          <p:cNvCxnSpPr/>
          <p:nvPr/>
        </p:nvCxnSpPr>
        <p:spPr>
          <a:xfrm>
            <a:off x="4147800" y="4298625"/>
            <a:ext cx="12600" cy="653700"/>
          </a:xfrm>
          <a:prstGeom prst="straightConnector1">
            <a:avLst/>
          </a:prstGeom>
          <a:noFill/>
          <a:ln cap="flat" cmpd="sng" w="76200">
            <a:solidFill>
              <a:srgbClr val="00FF00"/>
            </a:solidFill>
            <a:prstDash val="solid"/>
            <a:round/>
            <a:headEnd len="med" w="med" type="none"/>
            <a:tailEnd len="med" w="med" type="none"/>
          </a:ln>
        </p:spPr>
      </p:cxnSp>
      <p:cxnSp>
        <p:nvCxnSpPr>
          <p:cNvPr id="368" name="Google Shape;368;p25"/>
          <p:cNvCxnSpPr/>
          <p:nvPr/>
        </p:nvCxnSpPr>
        <p:spPr>
          <a:xfrm>
            <a:off x="4147800" y="4927075"/>
            <a:ext cx="4989900" cy="87900"/>
          </a:xfrm>
          <a:prstGeom prst="straightConnector1">
            <a:avLst/>
          </a:prstGeom>
          <a:noFill/>
          <a:ln cap="flat" cmpd="sng" w="76200">
            <a:solidFill>
              <a:srgbClr val="00FF00"/>
            </a:solidFill>
            <a:prstDash val="solid"/>
            <a:round/>
            <a:headEnd len="med" w="med" type="none"/>
            <a:tailEnd len="med" w="med" type="none"/>
          </a:ln>
        </p:spPr>
      </p:cxnSp>
      <p:cxnSp>
        <p:nvCxnSpPr>
          <p:cNvPr id="369" name="Google Shape;369;p25"/>
          <p:cNvCxnSpPr/>
          <p:nvPr/>
        </p:nvCxnSpPr>
        <p:spPr>
          <a:xfrm>
            <a:off x="9175425" y="5027625"/>
            <a:ext cx="37800" cy="1055700"/>
          </a:xfrm>
          <a:prstGeom prst="straightConnector1">
            <a:avLst/>
          </a:prstGeom>
          <a:noFill/>
          <a:ln cap="flat" cmpd="sng" w="76200">
            <a:solidFill>
              <a:srgbClr val="00FF00"/>
            </a:solidFill>
            <a:prstDash val="solid"/>
            <a:round/>
            <a:headEnd len="med" w="med" type="none"/>
            <a:tailEnd len="med" w="med" type="none"/>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3" name="Shape 373"/>
        <p:cNvGrpSpPr/>
        <p:nvPr/>
      </p:nvGrpSpPr>
      <p:grpSpPr>
        <a:xfrm>
          <a:off x="0" y="0"/>
          <a:ext cx="0" cy="0"/>
          <a:chOff x="0" y="0"/>
          <a:chExt cx="0" cy="0"/>
        </a:xfrm>
      </p:grpSpPr>
      <p:sp>
        <p:nvSpPr>
          <p:cNvPr id="374" name="Google Shape;374;p26"/>
          <p:cNvSpPr txBox="1"/>
          <p:nvPr>
            <p:ph type="title"/>
          </p:nvPr>
        </p:nvSpPr>
        <p:spPr>
          <a:xfrm>
            <a:off x="1454239" y="1756130"/>
            <a:ext cx="8643154" cy="1887950"/>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dk1"/>
              </a:buClr>
              <a:buSzPts val="3600"/>
              <a:buFont typeface="Cabin"/>
              <a:buNone/>
            </a:pPr>
            <a:r>
              <a:rPr b="0" i="0" lang="en-US" sz="3600" u="none" cap="none" strike="noStrike">
                <a:solidFill>
                  <a:schemeClr val="dk1"/>
                </a:solidFill>
                <a:latin typeface="Cabin"/>
                <a:ea typeface="Cabin"/>
                <a:cs typeface="Cabin"/>
                <a:sym typeface="Cabin"/>
              </a:rPr>
              <a:t>GROSSMONT COLLEGE’S CURRENT STRUCTURE…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378" name="Shape 378"/>
        <p:cNvGrpSpPr/>
        <p:nvPr/>
      </p:nvGrpSpPr>
      <p:grpSpPr>
        <a:xfrm>
          <a:off x="0" y="0"/>
          <a:ext cx="0" cy="0"/>
          <a:chOff x="0" y="0"/>
          <a:chExt cx="0" cy="0"/>
        </a:xfrm>
      </p:grpSpPr>
      <p:sp>
        <p:nvSpPr>
          <p:cNvPr id="379" name="Google Shape;379;p27"/>
          <p:cNvSpPr/>
          <p:nvPr/>
        </p:nvSpPr>
        <p:spPr>
          <a:xfrm>
            <a:off x="470189" y="5163249"/>
            <a:ext cx="1256306" cy="389614"/>
          </a:xfrm>
          <a:prstGeom prst="rect">
            <a:avLst/>
          </a:prstGeom>
          <a:solidFill>
            <a:srgbClr val="F8D8E8"/>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Distance Education Subcommittee</a:t>
            </a:r>
            <a:endParaRPr sz="800">
              <a:solidFill>
                <a:schemeClr val="dk1"/>
              </a:solidFill>
              <a:latin typeface="Cabin"/>
              <a:ea typeface="Cabin"/>
              <a:cs typeface="Cabin"/>
              <a:sym typeface="Cabin"/>
            </a:endParaRPr>
          </a:p>
        </p:txBody>
      </p:sp>
      <p:sp>
        <p:nvSpPr>
          <p:cNvPr id="380" name="Google Shape;380;p27"/>
          <p:cNvSpPr/>
          <p:nvPr/>
        </p:nvSpPr>
        <p:spPr>
          <a:xfrm>
            <a:off x="4584785" y="765938"/>
            <a:ext cx="1256306" cy="389614"/>
          </a:xfrm>
          <a:prstGeom prst="rect">
            <a:avLst/>
          </a:prstGeom>
          <a:solidFill>
            <a:srgbClr val="A4BDC5"/>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President’s Cabinet</a:t>
            </a:r>
            <a:endParaRPr sz="800">
              <a:solidFill>
                <a:schemeClr val="dk1"/>
              </a:solidFill>
              <a:latin typeface="Cabin"/>
              <a:ea typeface="Cabin"/>
              <a:cs typeface="Cabin"/>
              <a:sym typeface="Cabin"/>
            </a:endParaRPr>
          </a:p>
        </p:txBody>
      </p:sp>
      <p:sp>
        <p:nvSpPr>
          <p:cNvPr id="381" name="Google Shape;381;p27"/>
          <p:cNvSpPr/>
          <p:nvPr/>
        </p:nvSpPr>
        <p:spPr>
          <a:xfrm>
            <a:off x="5383048" y="1313385"/>
            <a:ext cx="1256306" cy="389614"/>
          </a:xfrm>
          <a:prstGeom prst="rect">
            <a:avLst/>
          </a:prstGeom>
          <a:solidFill>
            <a:srgbClr val="F7C9D5"/>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Planning and Resources Council</a:t>
            </a:r>
            <a:endParaRPr sz="800">
              <a:solidFill>
                <a:schemeClr val="dk1"/>
              </a:solidFill>
              <a:latin typeface="Cabin"/>
              <a:ea typeface="Cabin"/>
              <a:cs typeface="Cabin"/>
              <a:sym typeface="Cabin"/>
            </a:endParaRPr>
          </a:p>
        </p:txBody>
      </p:sp>
      <p:sp>
        <p:nvSpPr>
          <p:cNvPr id="382" name="Google Shape;382;p27"/>
          <p:cNvSpPr/>
          <p:nvPr/>
        </p:nvSpPr>
        <p:spPr>
          <a:xfrm>
            <a:off x="3820923" y="5851180"/>
            <a:ext cx="1256306" cy="389614"/>
          </a:xfrm>
          <a:prstGeom prst="rect">
            <a:avLst/>
          </a:prstGeom>
          <a:solidFill>
            <a:srgbClr val="F8D8E8"/>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Enrollment Strategies Committee</a:t>
            </a:r>
            <a:endParaRPr sz="800">
              <a:solidFill>
                <a:schemeClr val="dk1"/>
              </a:solidFill>
              <a:latin typeface="Cabin"/>
              <a:ea typeface="Cabin"/>
              <a:cs typeface="Cabin"/>
              <a:sym typeface="Cabin"/>
            </a:endParaRPr>
          </a:p>
        </p:txBody>
      </p:sp>
      <p:sp>
        <p:nvSpPr>
          <p:cNvPr id="383" name="Google Shape;383;p27"/>
          <p:cNvSpPr/>
          <p:nvPr/>
        </p:nvSpPr>
        <p:spPr>
          <a:xfrm>
            <a:off x="5593280" y="2744215"/>
            <a:ext cx="1256306" cy="389614"/>
          </a:xfrm>
          <a:prstGeom prst="rect">
            <a:avLst/>
          </a:prstGeom>
          <a:solidFill>
            <a:srgbClr val="F8D8E8"/>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Facilities Committee</a:t>
            </a:r>
            <a:endParaRPr sz="800">
              <a:solidFill>
                <a:schemeClr val="dk1"/>
              </a:solidFill>
              <a:latin typeface="Cabin"/>
              <a:ea typeface="Cabin"/>
              <a:cs typeface="Cabin"/>
              <a:sym typeface="Cabin"/>
            </a:endParaRPr>
          </a:p>
        </p:txBody>
      </p:sp>
      <p:sp>
        <p:nvSpPr>
          <p:cNvPr id="384" name="Google Shape;384;p27"/>
          <p:cNvSpPr/>
          <p:nvPr/>
        </p:nvSpPr>
        <p:spPr>
          <a:xfrm>
            <a:off x="5593280" y="1781062"/>
            <a:ext cx="1256306" cy="389614"/>
          </a:xfrm>
          <a:prstGeom prst="rect">
            <a:avLst/>
          </a:prstGeom>
          <a:solidFill>
            <a:srgbClr val="F8D8E8"/>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Classified Staffing Committee</a:t>
            </a:r>
            <a:endParaRPr sz="800">
              <a:solidFill>
                <a:schemeClr val="dk1"/>
              </a:solidFill>
              <a:latin typeface="Cabin"/>
              <a:ea typeface="Cabin"/>
              <a:cs typeface="Cabin"/>
              <a:sym typeface="Cabin"/>
            </a:endParaRPr>
          </a:p>
        </p:txBody>
      </p:sp>
      <p:sp>
        <p:nvSpPr>
          <p:cNvPr id="385" name="Google Shape;385;p27"/>
          <p:cNvSpPr/>
          <p:nvPr/>
        </p:nvSpPr>
        <p:spPr>
          <a:xfrm>
            <a:off x="5587439" y="2257408"/>
            <a:ext cx="1256306" cy="389614"/>
          </a:xfrm>
          <a:prstGeom prst="rect">
            <a:avLst/>
          </a:prstGeom>
          <a:solidFill>
            <a:srgbClr val="F8D8E8"/>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Faculty Staffing Committee</a:t>
            </a:r>
            <a:endParaRPr sz="800">
              <a:solidFill>
                <a:schemeClr val="dk1"/>
              </a:solidFill>
              <a:latin typeface="Cabin"/>
              <a:ea typeface="Cabin"/>
              <a:cs typeface="Cabin"/>
              <a:sym typeface="Cabin"/>
            </a:endParaRPr>
          </a:p>
        </p:txBody>
      </p:sp>
      <p:sp>
        <p:nvSpPr>
          <p:cNvPr id="386" name="Google Shape;386;p27"/>
          <p:cNvSpPr/>
          <p:nvPr/>
        </p:nvSpPr>
        <p:spPr>
          <a:xfrm>
            <a:off x="2048861" y="4333881"/>
            <a:ext cx="1256306" cy="389614"/>
          </a:xfrm>
          <a:prstGeom prst="rect">
            <a:avLst/>
          </a:prstGeom>
          <a:solidFill>
            <a:srgbClr val="F8D8E8"/>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Emergency Preparedness Committee</a:t>
            </a:r>
            <a:endParaRPr sz="800">
              <a:solidFill>
                <a:schemeClr val="dk1"/>
              </a:solidFill>
              <a:latin typeface="Cabin"/>
              <a:ea typeface="Cabin"/>
              <a:cs typeface="Cabin"/>
              <a:sym typeface="Cabin"/>
            </a:endParaRPr>
          </a:p>
        </p:txBody>
      </p:sp>
      <p:sp>
        <p:nvSpPr>
          <p:cNvPr id="387" name="Google Shape;387;p27"/>
          <p:cNvSpPr/>
          <p:nvPr/>
        </p:nvSpPr>
        <p:spPr>
          <a:xfrm>
            <a:off x="10826134" y="858059"/>
            <a:ext cx="1256306" cy="389614"/>
          </a:xfrm>
          <a:prstGeom prst="rect">
            <a:avLst/>
          </a:prstGeom>
          <a:solidFill>
            <a:srgbClr val="F7C9D5"/>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Leadership Council</a:t>
            </a:r>
            <a:endParaRPr sz="800">
              <a:solidFill>
                <a:schemeClr val="dk1"/>
              </a:solidFill>
              <a:latin typeface="Cabin"/>
              <a:ea typeface="Cabin"/>
              <a:cs typeface="Cabin"/>
              <a:sym typeface="Cabin"/>
            </a:endParaRPr>
          </a:p>
        </p:txBody>
      </p:sp>
      <p:sp>
        <p:nvSpPr>
          <p:cNvPr id="388" name="Google Shape;388;p27"/>
          <p:cNvSpPr/>
          <p:nvPr/>
        </p:nvSpPr>
        <p:spPr>
          <a:xfrm>
            <a:off x="1683214" y="718153"/>
            <a:ext cx="1256306" cy="389614"/>
          </a:xfrm>
          <a:prstGeom prst="rect">
            <a:avLst/>
          </a:prstGeom>
          <a:solidFill>
            <a:srgbClr val="F7C9D5"/>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Administration/Academic Senate Officers Council</a:t>
            </a:r>
            <a:endParaRPr sz="800">
              <a:solidFill>
                <a:schemeClr val="dk1"/>
              </a:solidFill>
              <a:latin typeface="Cabin"/>
              <a:ea typeface="Cabin"/>
              <a:cs typeface="Cabin"/>
              <a:sym typeface="Cabin"/>
            </a:endParaRPr>
          </a:p>
        </p:txBody>
      </p:sp>
      <p:sp>
        <p:nvSpPr>
          <p:cNvPr id="389" name="Google Shape;389;p27"/>
          <p:cNvSpPr/>
          <p:nvPr/>
        </p:nvSpPr>
        <p:spPr>
          <a:xfrm>
            <a:off x="3809169" y="1684690"/>
            <a:ext cx="1256306" cy="389614"/>
          </a:xfrm>
          <a:prstGeom prst="rect">
            <a:avLst/>
          </a:prstGeom>
          <a:solidFill>
            <a:srgbClr val="F7C9D5"/>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Academic Affairs Council</a:t>
            </a:r>
            <a:endParaRPr sz="800">
              <a:solidFill>
                <a:schemeClr val="dk1"/>
              </a:solidFill>
              <a:latin typeface="Cabin"/>
              <a:ea typeface="Cabin"/>
              <a:cs typeface="Cabin"/>
              <a:sym typeface="Cabin"/>
            </a:endParaRPr>
          </a:p>
        </p:txBody>
      </p:sp>
      <p:sp>
        <p:nvSpPr>
          <p:cNvPr id="390" name="Google Shape;390;p27"/>
          <p:cNvSpPr/>
          <p:nvPr/>
        </p:nvSpPr>
        <p:spPr>
          <a:xfrm>
            <a:off x="7299376" y="1684690"/>
            <a:ext cx="1256306" cy="389614"/>
          </a:xfrm>
          <a:prstGeom prst="rect">
            <a:avLst/>
          </a:prstGeom>
          <a:solidFill>
            <a:srgbClr val="F7C9D5"/>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Student Services Council</a:t>
            </a:r>
            <a:endParaRPr sz="800">
              <a:solidFill>
                <a:schemeClr val="dk1"/>
              </a:solidFill>
              <a:latin typeface="Cabin"/>
              <a:ea typeface="Cabin"/>
              <a:cs typeface="Cabin"/>
              <a:sym typeface="Cabin"/>
            </a:endParaRPr>
          </a:p>
        </p:txBody>
      </p:sp>
      <p:sp>
        <p:nvSpPr>
          <p:cNvPr id="391" name="Google Shape;391;p27"/>
          <p:cNvSpPr/>
          <p:nvPr/>
        </p:nvSpPr>
        <p:spPr>
          <a:xfrm>
            <a:off x="2188078" y="1774060"/>
            <a:ext cx="1256306" cy="389614"/>
          </a:xfrm>
          <a:prstGeom prst="rect">
            <a:avLst/>
          </a:prstGeom>
          <a:solidFill>
            <a:srgbClr val="F7C9D5"/>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Administrative Services Council</a:t>
            </a:r>
            <a:endParaRPr sz="800">
              <a:solidFill>
                <a:schemeClr val="dk1"/>
              </a:solidFill>
              <a:latin typeface="Cabin"/>
              <a:ea typeface="Cabin"/>
              <a:cs typeface="Cabin"/>
              <a:sym typeface="Cabin"/>
            </a:endParaRPr>
          </a:p>
        </p:txBody>
      </p:sp>
      <p:sp>
        <p:nvSpPr>
          <p:cNvPr id="392" name="Google Shape;392;p27"/>
          <p:cNvSpPr/>
          <p:nvPr/>
        </p:nvSpPr>
        <p:spPr>
          <a:xfrm>
            <a:off x="9062982" y="1694539"/>
            <a:ext cx="1256306" cy="389614"/>
          </a:xfrm>
          <a:prstGeom prst="rect">
            <a:avLst/>
          </a:prstGeom>
          <a:solidFill>
            <a:srgbClr val="F8D8E8"/>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College-wide Professional Development Committee</a:t>
            </a:r>
            <a:endParaRPr sz="800">
              <a:solidFill>
                <a:schemeClr val="dk1"/>
              </a:solidFill>
              <a:latin typeface="Cabin"/>
              <a:ea typeface="Cabin"/>
              <a:cs typeface="Cabin"/>
              <a:sym typeface="Cabin"/>
            </a:endParaRPr>
          </a:p>
        </p:txBody>
      </p:sp>
      <p:sp>
        <p:nvSpPr>
          <p:cNvPr id="393" name="Google Shape;393;p27"/>
          <p:cNvSpPr/>
          <p:nvPr/>
        </p:nvSpPr>
        <p:spPr>
          <a:xfrm>
            <a:off x="306974" y="3021358"/>
            <a:ext cx="1256306" cy="389614"/>
          </a:xfrm>
          <a:prstGeom prst="rect">
            <a:avLst/>
          </a:prstGeom>
          <a:solidFill>
            <a:srgbClr val="F8D8E8"/>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Faculty Professional Development Committee</a:t>
            </a:r>
            <a:endParaRPr sz="800">
              <a:solidFill>
                <a:schemeClr val="dk1"/>
              </a:solidFill>
              <a:latin typeface="Cabin"/>
              <a:ea typeface="Cabin"/>
              <a:cs typeface="Cabin"/>
              <a:sym typeface="Cabin"/>
            </a:endParaRPr>
          </a:p>
        </p:txBody>
      </p:sp>
      <p:sp>
        <p:nvSpPr>
          <p:cNvPr id="394" name="Google Shape;394;p27"/>
          <p:cNvSpPr/>
          <p:nvPr/>
        </p:nvSpPr>
        <p:spPr>
          <a:xfrm>
            <a:off x="302806" y="4720993"/>
            <a:ext cx="1256306" cy="389614"/>
          </a:xfrm>
          <a:prstGeom prst="rect">
            <a:avLst/>
          </a:prstGeom>
          <a:solidFill>
            <a:srgbClr val="F8D8E8"/>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Technology for Teaching and Learning Committee</a:t>
            </a:r>
            <a:endParaRPr sz="800">
              <a:solidFill>
                <a:schemeClr val="dk1"/>
              </a:solidFill>
              <a:latin typeface="Cabin"/>
              <a:ea typeface="Cabin"/>
              <a:cs typeface="Cabin"/>
              <a:sym typeface="Cabin"/>
            </a:endParaRPr>
          </a:p>
        </p:txBody>
      </p:sp>
      <p:sp>
        <p:nvSpPr>
          <p:cNvPr id="395" name="Google Shape;395;p27"/>
          <p:cNvSpPr/>
          <p:nvPr/>
        </p:nvSpPr>
        <p:spPr>
          <a:xfrm>
            <a:off x="298602" y="3599759"/>
            <a:ext cx="1256306" cy="389614"/>
          </a:xfrm>
          <a:prstGeom prst="rect">
            <a:avLst/>
          </a:prstGeom>
          <a:solidFill>
            <a:srgbClr val="F8D8E8"/>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Academic Program Review Committee</a:t>
            </a:r>
            <a:endParaRPr sz="800">
              <a:solidFill>
                <a:schemeClr val="dk1"/>
              </a:solidFill>
              <a:latin typeface="Cabin"/>
              <a:ea typeface="Cabin"/>
              <a:cs typeface="Cabin"/>
              <a:sym typeface="Cabin"/>
            </a:endParaRPr>
          </a:p>
        </p:txBody>
      </p:sp>
      <p:sp>
        <p:nvSpPr>
          <p:cNvPr id="396" name="Google Shape;396;p27"/>
          <p:cNvSpPr/>
          <p:nvPr/>
        </p:nvSpPr>
        <p:spPr>
          <a:xfrm>
            <a:off x="306974" y="1830908"/>
            <a:ext cx="1256306" cy="389614"/>
          </a:xfrm>
          <a:prstGeom prst="rect">
            <a:avLst/>
          </a:prstGeom>
          <a:solidFill>
            <a:srgbClr val="F8D8E8"/>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Part-time Faculty Committee</a:t>
            </a:r>
            <a:endParaRPr sz="800">
              <a:solidFill>
                <a:schemeClr val="dk1"/>
              </a:solidFill>
              <a:latin typeface="Cabin"/>
              <a:ea typeface="Cabin"/>
              <a:cs typeface="Cabin"/>
              <a:sym typeface="Cabin"/>
            </a:endParaRPr>
          </a:p>
        </p:txBody>
      </p:sp>
      <p:sp>
        <p:nvSpPr>
          <p:cNvPr id="397" name="Google Shape;397;p27"/>
          <p:cNvSpPr/>
          <p:nvPr/>
        </p:nvSpPr>
        <p:spPr>
          <a:xfrm>
            <a:off x="304050" y="2414143"/>
            <a:ext cx="1256306" cy="389614"/>
          </a:xfrm>
          <a:prstGeom prst="rect">
            <a:avLst/>
          </a:prstGeom>
          <a:solidFill>
            <a:srgbClr val="F8D8E8"/>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Curriculum Committee</a:t>
            </a:r>
            <a:endParaRPr sz="800">
              <a:solidFill>
                <a:schemeClr val="dk1"/>
              </a:solidFill>
              <a:latin typeface="Cabin"/>
              <a:ea typeface="Cabin"/>
              <a:cs typeface="Cabin"/>
              <a:sym typeface="Cabin"/>
            </a:endParaRPr>
          </a:p>
        </p:txBody>
      </p:sp>
      <p:sp>
        <p:nvSpPr>
          <p:cNvPr id="398" name="Google Shape;398;p27"/>
          <p:cNvSpPr/>
          <p:nvPr/>
        </p:nvSpPr>
        <p:spPr>
          <a:xfrm>
            <a:off x="9063520" y="3094197"/>
            <a:ext cx="1256306" cy="389614"/>
          </a:xfrm>
          <a:prstGeom prst="rect">
            <a:avLst/>
          </a:prstGeom>
          <a:solidFill>
            <a:srgbClr val="F7C9D5"/>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Institutional Excellence Council</a:t>
            </a:r>
            <a:endParaRPr sz="800">
              <a:solidFill>
                <a:schemeClr val="dk1"/>
              </a:solidFill>
              <a:latin typeface="Cabin"/>
              <a:ea typeface="Cabin"/>
              <a:cs typeface="Cabin"/>
              <a:sym typeface="Cabin"/>
            </a:endParaRPr>
          </a:p>
        </p:txBody>
      </p:sp>
      <p:sp>
        <p:nvSpPr>
          <p:cNvPr id="399" name="Google Shape;399;p27"/>
          <p:cNvSpPr/>
          <p:nvPr/>
        </p:nvSpPr>
        <p:spPr>
          <a:xfrm>
            <a:off x="305158" y="655978"/>
            <a:ext cx="1256306" cy="389614"/>
          </a:xfrm>
          <a:prstGeom prst="rect">
            <a:avLst/>
          </a:prstGeom>
          <a:solidFill>
            <a:srgbClr val="F7C9D5"/>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Council of Chairs and Coordinators</a:t>
            </a:r>
            <a:endParaRPr sz="800">
              <a:solidFill>
                <a:schemeClr val="dk1"/>
              </a:solidFill>
              <a:latin typeface="Cabin"/>
              <a:ea typeface="Cabin"/>
              <a:cs typeface="Cabin"/>
              <a:sym typeface="Cabin"/>
            </a:endParaRPr>
          </a:p>
        </p:txBody>
      </p:sp>
      <p:sp>
        <p:nvSpPr>
          <p:cNvPr id="400" name="Google Shape;400;p27"/>
          <p:cNvSpPr/>
          <p:nvPr/>
        </p:nvSpPr>
        <p:spPr>
          <a:xfrm>
            <a:off x="298602" y="1247673"/>
            <a:ext cx="1256306" cy="389614"/>
          </a:xfrm>
          <a:prstGeom prst="rect">
            <a:avLst/>
          </a:prstGeom>
          <a:solidFill>
            <a:srgbClr val="F8D8E8"/>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Academic Rank Committee</a:t>
            </a:r>
            <a:endParaRPr sz="800">
              <a:solidFill>
                <a:schemeClr val="dk1"/>
              </a:solidFill>
              <a:latin typeface="Cabin"/>
              <a:ea typeface="Cabin"/>
              <a:cs typeface="Cabin"/>
              <a:sym typeface="Cabin"/>
            </a:endParaRPr>
          </a:p>
        </p:txBody>
      </p:sp>
      <p:sp>
        <p:nvSpPr>
          <p:cNvPr id="401" name="Google Shape;401;p27"/>
          <p:cNvSpPr/>
          <p:nvPr/>
        </p:nvSpPr>
        <p:spPr>
          <a:xfrm>
            <a:off x="9076358" y="2616960"/>
            <a:ext cx="1256306" cy="389614"/>
          </a:xfrm>
          <a:prstGeom prst="rect">
            <a:avLst/>
          </a:prstGeom>
          <a:solidFill>
            <a:srgbClr val="F8D8E8"/>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strike="sngStrike">
                <a:solidFill>
                  <a:schemeClr val="dk1"/>
                </a:solidFill>
                <a:latin typeface="Cabin"/>
                <a:ea typeface="Cabin"/>
                <a:cs typeface="Cabin"/>
                <a:sym typeface="Cabin"/>
              </a:rPr>
              <a:t>Institutional Review Committee</a:t>
            </a:r>
            <a:endParaRPr sz="800" strike="sngStrike">
              <a:solidFill>
                <a:schemeClr val="dk1"/>
              </a:solidFill>
              <a:latin typeface="Cabin"/>
              <a:ea typeface="Cabin"/>
              <a:cs typeface="Cabin"/>
              <a:sym typeface="Cabin"/>
            </a:endParaRPr>
          </a:p>
        </p:txBody>
      </p:sp>
      <p:sp>
        <p:nvSpPr>
          <p:cNvPr id="402" name="Google Shape;402;p27"/>
          <p:cNvSpPr/>
          <p:nvPr/>
        </p:nvSpPr>
        <p:spPr>
          <a:xfrm>
            <a:off x="9291971" y="2163672"/>
            <a:ext cx="1256306" cy="389614"/>
          </a:xfrm>
          <a:prstGeom prst="rect">
            <a:avLst/>
          </a:prstGeom>
          <a:solidFill>
            <a:srgbClr val="F8D8E8"/>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Wellness Initiative Committee</a:t>
            </a:r>
            <a:endParaRPr sz="800">
              <a:solidFill>
                <a:schemeClr val="dk1"/>
              </a:solidFill>
              <a:latin typeface="Cabin"/>
              <a:ea typeface="Cabin"/>
              <a:cs typeface="Cabin"/>
              <a:sym typeface="Cabin"/>
            </a:endParaRPr>
          </a:p>
        </p:txBody>
      </p:sp>
      <p:sp>
        <p:nvSpPr>
          <p:cNvPr id="403" name="Google Shape;403;p27"/>
          <p:cNvSpPr/>
          <p:nvPr/>
        </p:nvSpPr>
        <p:spPr>
          <a:xfrm>
            <a:off x="9951298" y="5569330"/>
            <a:ext cx="1256306" cy="389614"/>
          </a:xfrm>
          <a:prstGeom prst="rect">
            <a:avLst/>
          </a:prstGeom>
          <a:solidFill>
            <a:srgbClr val="FFCCFF"/>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Basic Needs Taskforce</a:t>
            </a:r>
            <a:endParaRPr sz="800">
              <a:solidFill>
                <a:schemeClr val="dk1"/>
              </a:solidFill>
              <a:latin typeface="Cabin"/>
              <a:ea typeface="Cabin"/>
              <a:cs typeface="Cabin"/>
              <a:sym typeface="Cabin"/>
            </a:endParaRPr>
          </a:p>
        </p:txBody>
      </p:sp>
      <p:sp>
        <p:nvSpPr>
          <p:cNvPr id="404" name="Google Shape;404;p27"/>
          <p:cNvSpPr/>
          <p:nvPr/>
        </p:nvSpPr>
        <p:spPr>
          <a:xfrm>
            <a:off x="9070447" y="3594801"/>
            <a:ext cx="1256306" cy="389614"/>
          </a:xfrm>
          <a:prstGeom prst="rect">
            <a:avLst/>
          </a:prstGeom>
          <a:solidFill>
            <a:srgbClr val="FFCCFF"/>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Student Success and Equity Taskforce</a:t>
            </a:r>
            <a:endParaRPr sz="800">
              <a:solidFill>
                <a:schemeClr val="dk1"/>
              </a:solidFill>
              <a:latin typeface="Cabin"/>
              <a:ea typeface="Cabin"/>
              <a:cs typeface="Cabin"/>
              <a:sym typeface="Cabin"/>
            </a:endParaRPr>
          </a:p>
        </p:txBody>
      </p:sp>
      <p:sp>
        <p:nvSpPr>
          <p:cNvPr id="405" name="Google Shape;405;p27"/>
          <p:cNvSpPr/>
          <p:nvPr/>
        </p:nvSpPr>
        <p:spPr>
          <a:xfrm>
            <a:off x="4125864" y="3123321"/>
            <a:ext cx="1256306" cy="389614"/>
          </a:xfrm>
          <a:prstGeom prst="rect">
            <a:avLst/>
          </a:prstGeom>
          <a:solidFill>
            <a:srgbClr val="F8D8E8"/>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Campus Art Review Committee</a:t>
            </a:r>
            <a:endParaRPr sz="800">
              <a:solidFill>
                <a:schemeClr val="dk1"/>
              </a:solidFill>
              <a:latin typeface="Cabin"/>
              <a:ea typeface="Cabin"/>
              <a:cs typeface="Cabin"/>
              <a:sym typeface="Cabin"/>
            </a:endParaRPr>
          </a:p>
        </p:txBody>
      </p:sp>
      <p:sp>
        <p:nvSpPr>
          <p:cNvPr id="406" name="Google Shape;406;p27"/>
          <p:cNvSpPr/>
          <p:nvPr/>
        </p:nvSpPr>
        <p:spPr>
          <a:xfrm>
            <a:off x="2188078" y="2873493"/>
            <a:ext cx="1256306" cy="389614"/>
          </a:xfrm>
          <a:prstGeom prst="rect">
            <a:avLst/>
          </a:prstGeom>
          <a:solidFill>
            <a:srgbClr val="F8D8E8"/>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Bookstore Committee</a:t>
            </a:r>
            <a:endParaRPr sz="800">
              <a:solidFill>
                <a:schemeClr val="dk1"/>
              </a:solidFill>
              <a:latin typeface="Cabin"/>
              <a:ea typeface="Cabin"/>
              <a:cs typeface="Cabin"/>
              <a:sym typeface="Cabin"/>
            </a:endParaRPr>
          </a:p>
        </p:txBody>
      </p:sp>
      <p:sp>
        <p:nvSpPr>
          <p:cNvPr id="407" name="Google Shape;407;p27"/>
          <p:cNvSpPr/>
          <p:nvPr/>
        </p:nvSpPr>
        <p:spPr>
          <a:xfrm>
            <a:off x="10805132" y="1833016"/>
            <a:ext cx="1256306" cy="389614"/>
          </a:xfrm>
          <a:prstGeom prst="rect">
            <a:avLst/>
          </a:prstGeom>
          <a:solidFill>
            <a:srgbClr val="F8D8E8"/>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College Recognition Committee?</a:t>
            </a:r>
            <a:endParaRPr sz="800">
              <a:solidFill>
                <a:schemeClr val="dk1"/>
              </a:solidFill>
              <a:latin typeface="Cabin"/>
              <a:ea typeface="Cabin"/>
              <a:cs typeface="Cabin"/>
              <a:sym typeface="Cabin"/>
            </a:endParaRPr>
          </a:p>
        </p:txBody>
      </p:sp>
      <p:sp>
        <p:nvSpPr>
          <p:cNvPr id="408" name="Google Shape;408;p27"/>
          <p:cNvSpPr/>
          <p:nvPr/>
        </p:nvSpPr>
        <p:spPr>
          <a:xfrm>
            <a:off x="9941340" y="5124553"/>
            <a:ext cx="1256306" cy="389614"/>
          </a:xfrm>
          <a:prstGeom prst="rect">
            <a:avLst/>
          </a:prstGeom>
          <a:solidFill>
            <a:srgbClr val="F8D8E8"/>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Disciplinary Hearing Committee</a:t>
            </a:r>
            <a:endParaRPr sz="800">
              <a:solidFill>
                <a:schemeClr val="dk1"/>
              </a:solidFill>
              <a:latin typeface="Cabin"/>
              <a:ea typeface="Cabin"/>
              <a:cs typeface="Cabin"/>
              <a:sym typeface="Cabin"/>
            </a:endParaRPr>
          </a:p>
        </p:txBody>
      </p:sp>
      <p:sp>
        <p:nvSpPr>
          <p:cNvPr id="409" name="Google Shape;409;p27"/>
          <p:cNvSpPr/>
          <p:nvPr/>
        </p:nvSpPr>
        <p:spPr>
          <a:xfrm>
            <a:off x="2196703" y="2316647"/>
            <a:ext cx="1256306" cy="389614"/>
          </a:xfrm>
          <a:prstGeom prst="rect">
            <a:avLst/>
          </a:prstGeom>
          <a:solidFill>
            <a:srgbClr val="F8D8E8"/>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Food Services Advisory Committee</a:t>
            </a:r>
            <a:endParaRPr sz="800">
              <a:solidFill>
                <a:schemeClr val="dk1"/>
              </a:solidFill>
              <a:latin typeface="Cabin"/>
              <a:ea typeface="Cabin"/>
              <a:cs typeface="Cabin"/>
              <a:sym typeface="Cabin"/>
            </a:endParaRPr>
          </a:p>
        </p:txBody>
      </p:sp>
      <p:sp>
        <p:nvSpPr>
          <p:cNvPr id="410" name="Google Shape;410;p27"/>
          <p:cNvSpPr/>
          <p:nvPr/>
        </p:nvSpPr>
        <p:spPr>
          <a:xfrm>
            <a:off x="2033541" y="3798390"/>
            <a:ext cx="1256306" cy="389614"/>
          </a:xfrm>
          <a:prstGeom prst="rect">
            <a:avLst/>
          </a:prstGeom>
          <a:solidFill>
            <a:srgbClr val="F8D8E8"/>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Administrative Services Program Review Committee?</a:t>
            </a:r>
            <a:endParaRPr sz="800">
              <a:solidFill>
                <a:schemeClr val="dk1"/>
              </a:solidFill>
              <a:latin typeface="Cabin"/>
              <a:ea typeface="Cabin"/>
              <a:cs typeface="Cabin"/>
              <a:sym typeface="Cabin"/>
            </a:endParaRPr>
          </a:p>
        </p:txBody>
      </p:sp>
      <p:sp>
        <p:nvSpPr>
          <p:cNvPr id="411" name="Google Shape;411;p27"/>
          <p:cNvSpPr/>
          <p:nvPr/>
        </p:nvSpPr>
        <p:spPr>
          <a:xfrm>
            <a:off x="7353311" y="4056155"/>
            <a:ext cx="1256306" cy="389614"/>
          </a:xfrm>
          <a:prstGeom prst="rect">
            <a:avLst/>
          </a:prstGeom>
          <a:solidFill>
            <a:srgbClr val="F8D8E8"/>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Student Services Program Review Committee</a:t>
            </a:r>
            <a:endParaRPr sz="800">
              <a:solidFill>
                <a:schemeClr val="dk1"/>
              </a:solidFill>
              <a:latin typeface="Cabin"/>
              <a:ea typeface="Cabin"/>
              <a:cs typeface="Cabin"/>
              <a:sym typeface="Cabin"/>
            </a:endParaRPr>
          </a:p>
        </p:txBody>
      </p:sp>
      <p:sp>
        <p:nvSpPr>
          <p:cNvPr id="412" name="Google Shape;412;p27"/>
          <p:cNvSpPr/>
          <p:nvPr/>
        </p:nvSpPr>
        <p:spPr>
          <a:xfrm>
            <a:off x="7346392" y="5110962"/>
            <a:ext cx="1256306" cy="389614"/>
          </a:xfrm>
          <a:prstGeom prst="rect">
            <a:avLst/>
          </a:prstGeom>
          <a:solidFill>
            <a:srgbClr val="F8D8E8"/>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Scholarship Committee</a:t>
            </a:r>
            <a:endParaRPr sz="800">
              <a:solidFill>
                <a:schemeClr val="dk1"/>
              </a:solidFill>
              <a:latin typeface="Cabin"/>
              <a:ea typeface="Cabin"/>
              <a:cs typeface="Cabin"/>
              <a:sym typeface="Cabin"/>
            </a:endParaRPr>
          </a:p>
        </p:txBody>
      </p:sp>
      <p:sp>
        <p:nvSpPr>
          <p:cNvPr id="413" name="Google Shape;413;p27"/>
          <p:cNvSpPr/>
          <p:nvPr/>
        </p:nvSpPr>
        <p:spPr>
          <a:xfrm>
            <a:off x="9934514" y="6045418"/>
            <a:ext cx="1256306" cy="389614"/>
          </a:xfrm>
          <a:prstGeom prst="rect">
            <a:avLst/>
          </a:prstGeom>
          <a:solidFill>
            <a:srgbClr val="F8D8E8"/>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World Arts and Culture Committee</a:t>
            </a:r>
            <a:endParaRPr sz="800">
              <a:solidFill>
                <a:schemeClr val="dk1"/>
              </a:solidFill>
              <a:latin typeface="Cabin"/>
              <a:ea typeface="Cabin"/>
              <a:cs typeface="Cabin"/>
              <a:sym typeface="Cabin"/>
            </a:endParaRPr>
          </a:p>
        </p:txBody>
      </p:sp>
      <p:sp>
        <p:nvSpPr>
          <p:cNvPr id="414" name="Google Shape;414;p27"/>
          <p:cNvSpPr/>
          <p:nvPr/>
        </p:nvSpPr>
        <p:spPr>
          <a:xfrm>
            <a:off x="5886938" y="5719537"/>
            <a:ext cx="1256306" cy="389614"/>
          </a:xfrm>
          <a:prstGeom prst="rect">
            <a:avLst/>
          </a:prstGeom>
          <a:solidFill>
            <a:srgbClr val="F8D8E8"/>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International Programs Committee</a:t>
            </a:r>
            <a:endParaRPr sz="800">
              <a:solidFill>
                <a:schemeClr val="dk1"/>
              </a:solidFill>
              <a:latin typeface="Cabin"/>
              <a:ea typeface="Cabin"/>
              <a:cs typeface="Cabin"/>
              <a:sym typeface="Cabin"/>
            </a:endParaRPr>
          </a:p>
        </p:txBody>
      </p:sp>
      <p:sp>
        <p:nvSpPr>
          <p:cNvPr id="415" name="Google Shape;415;p27"/>
          <p:cNvSpPr/>
          <p:nvPr/>
        </p:nvSpPr>
        <p:spPr>
          <a:xfrm>
            <a:off x="5886938" y="5115822"/>
            <a:ext cx="1256306" cy="389614"/>
          </a:xfrm>
          <a:prstGeom prst="rect">
            <a:avLst/>
          </a:prstGeom>
          <a:solidFill>
            <a:srgbClr val="F8D8E8"/>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Admissions and Records Appeals Committee</a:t>
            </a:r>
            <a:endParaRPr sz="800">
              <a:solidFill>
                <a:schemeClr val="dk1"/>
              </a:solidFill>
              <a:latin typeface="Cabin"/>
              <a:ea typeface="Cabin"/>
              <a:cs typeface="Cabin"/>
              <a:sym typeface="Cabin"/>
            </a:endParaRPr>
          </a:p>
        </p:txBody>
      </p:sp>
      <p:sp>
        <p:nvSpPr>
          <p:cNvPr id="416" name="Google Shape;416;p27"/>
          <p:cNvSpPr/>
          <p:nvPr/>
        </p:nvSpPr>
        <p:spPr>
          <a:xfrm>
            <a:off x="7353619" y="5546160"/>
            <a:ext cx="1256306" cy="389614"/>
          </a:xfrm>
          <a:prstGeom prst="rect">
            <a:avLst/>
          </a:prstGeom>
          <a:solidFill>
            <a:srgbClr val="D5D5FF"/>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Financial Aid Appeals Committee</a:t>
            </a:r>
            <a:endParaRPr sz="800">
              <a:solidFill>
                <a:schemeClr val="dk1"/>
              </a:solidFill>
              <a:latin typeface="Cabin"/>
              <a:ea typeface="Cabin"/>
              <a:cs typeface="Cabin"/>
              <a:sym typeface="Cabin"/>
            </a:endParaRPr>
          </a:p>
        </p:txBody>
      </p:sp>
      <p:sp>
        <p:nvSpPr>
          <p:cNvPr id="417" name="Google Shape;417;p27"/>
          <p:cNvSpPr/>
          <p:nvPr/>
        </p:nvSpPr>
        <p:spPr>
          <a:xfrm>
            <a:off x="7437769" y="2145942"/>
            <a:ext cx="1256306" cy="389614"/>
          </a:xfrm>
          <a:prstGeom prst="rect">
            <a:avLst/>
          </a:prstGeom>
          <a:solidFill>
            <a:srgbClr val="F7C9D5"/>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Counseling Division Council</a:t>
            </a:r>
            <a:endParaRPr sz="800">
              <a:solidFill>
                <a:schemeClr val="dk1"/>
              </a:solidFill>
              <a:latin typeface="Cabin"/>
              <a:ea typeface="Cabin"/>
              <a:cs typeface="Cabin"/>
              <a:sym typeface="Cabin"/>
            </a:endParaRPr>
          </a:p>
        </p:txBody>
      </p:sp>
      <p:sp>
        <p:nvSpPr>
          <p:cNvPr id="418" name="Google Shape;418;p27"/>
          <p:cNvSpPr/>
          <p:nvPr/>
        </p:nvSpPr>
        <p:spPr>
          <a:xfrm>
            <a:off x="4002177" y="5393878"/>
            <a:ext cx="1256306" cy="389614"/>
          </a:xfrm>
          <a:prstGeom prst="rect">
            <a:avLst/>
          </a:prstGeom>
          <a:solidFill>
            <a:srgbClr val="F7C9D5"/>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MNSESW Division Council</a:t>
            </a:r>
            <a:endParaRPr sz="800">
              <a:solidFill>
                <a:schemeClr val="dk1"/>
              </a:solidFill>
              <a:latin typeface="Cabin"/>
              <a:ea typeface="Cabin"/>
              <a:cs typeface="Cabin"/>
              <a:sym typeface="Cabin"/>
            </a:endParaRPr>
          </a:p>
        </p:txBody>
      </p:sp>
      <p:sp>
        <p:nvSpPr>
          <p:cNvPr id="419" name="Google Shape;419;p27"/>
          <p:cNvSpPr/>
          <p:nvPr/>
        </p:nvSpPr>
        <p:spPr>
          <a:xfrm>
            <a:off x="3993186" y="2698469"/>
            <a:ext cx="1256306" cy="389614"/>
          </a:xfrm>
          <a:prstGeom prst="rect">
            <a:avLst/>
          </a:prstGeom>
          <a:solidFill>
            <a:srgbClr val="F7C9D5"/>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ALC Division Council</a:t>
            </a:r>
            <a:endParaRPr sz="800">
              <a:solidFill>
                <a:schemeClr val="dk1"/>
              </a:solidFill>
              <a:latin typeface="Cabin"/>
              <a:ea typeface="Cabin"/>
              <a:cs typeface="Cabin"/>
              <a:sym typeface="Cabin"/>
            </a:endParaRPr>
          </a:p>
        </p:txBody>
      </p:sp>
      <p:sp>
        <p:nvSpPr>
          <p:cNvPr id="420" name="Google Shape;420;p27"/>
          <p:cNvSpPr/>
          <p:nvPr/>
        </p:nvSpPr>
        <p:spPr>
          <a:xfrm>
            <a:off x="4006996" y="4475414"/>
            <a:ext cx="1256306" cy="389614"/>
          </a:xfrm>
          <a:prstGeom prst="rect">
            <a:avLst/>
          </a:prstGeom>
          <a:solidFill>
            <a:srgbClr val="F7C9D5"/>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ESBS Division Council</a:t>
            </a:r>
            <a:endParaRPr sz="800">
              <a:solidFill>
                <a:schemeClr val="dk1"/>
              </a:solidFill>
              <a:latin typeface="Cabin"/>
              <a:ea typeface="Cabin"/>
              <a:cs typeface="Cabin"/>
              <a:sym typeface="Cabin"/>
            </a:endParaRPr>
          </a:p>
        </p:txBody>
      </p:sp>
      <p:sp>
        <p:nvSpPr>
          <p:cNvPr id="421" name="Google Shape;421;p27"/>
          <p:cNvSpPr/>
          <p:nvPr/>
        </p:nvSpPr>
        <p:spPr>
          <a:xfrm>
            <a:off x="3993186" y="3560892"/>
            <a:ext cx="1256306" cy="389614"/>
          </a:xfrm>
          <a:prstGeom prst="rect">
            <a:avLst/>
          </a:prstGeom>
          <a:solidFill>
            <a:srgbClr val="F7C9D5"/>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CTEWD Division Council</a:t>
            </a:r>
            <a:endParaRPr sz="800">
              <a:solidFill>
                <a:schemeClr val="dk1"/>
              </a:solidFill>
              <a:latin typeface="Cabin"/>
              <a:ea typeface="Cabin"/>
              <a:cs typeface="Cabin"/>
              <a:sym typeface="Cabin"/>
            </a:endParaRPr>
          </a:p>
        </p:txBody>
      </p:sp>
      <p:sp>
        <p:nvSpPr>
          <p:cNvPr id="422" name="Google Shape;422;p27"/>
          <p:cNvSpPr/>
          <p:nvPr/>
        </p:nvSpPr>
        <p:spPr>
          <a:xfrm>
            <a:off x="3988323" y="2183920"/>
            <a:ext cx="1256306" cy="389614"/>
          </a:xfrm>
          <a:prstGeom prst="rect">
            <a:avLst/>
          </a:prstGeom>
          <a:solidFill>
            <a:srgbClr val="F7C9D5"/>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AHN Division Council</a:t>
            </a:r>
            <a:endParaRPr sz="800">
              <a:solidFill>
                <a:schemeClr val="dk1"/>
              </a:solidFill>
              <a:latin typeface="Cabin"/>
              <a:ea typeface="Cabin"/>
              <a:cs typeface="Cabin"/>
              <a:sym typeface="Cabin"/>
            </a:endParaRPr>
          </a:p>
        </p:txBody>
      </p:sp>
      <p:sp>
        <p:nvSpPr>
          <p:cNvPr id="423" name="Google Shape;423;p27"/>
          <p:cNvSpPr/>
          <p:nvPr/>
        </p:nvSpPr>
        <p:spPr>
          <a:xfrm>
            <a:off x="4006996" y="4941205"/>
            <a:ext cx="1256306" cy="389614"/>
          </a:xfrm>
          <a:prstGeom prst="rect">
            <a:avLst/>
          </a:prstGeom>
          <a:solidFill>
            <a:srgbClr val="F7C9D5"/>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LTR Division Council</a:t>
            </a:r>
            <a:endParaRPr sz="800">
              <a:solidFill>
                <a:schemeClr val="dk1"/>
              </a:solidFill>
              <a:latin typeface="Cabin"/>
              <a:ea typeface="Cabin"/>
              <a:cs typeface="Cabin"/>
              <a:sym typeface="Cabin"/>
            </a:endParaRPr>
          </a:p>
        </p:txBody>
      </p:sp>
      <p:sp>
        <p:nvSpPr>
          <p:cNvPr id="424" name="Google Shape;424;p27"/>
          <p:cNvSpPr/>
          <p:nvPr/>
        </p:nvSpPr>
        <p:spPr>
          <a:xfrm>
            <a:off x="7556857" y="2646257"/>
            <a:ext cx="1256306" cy="389614"/>
          </a:xfrm>
          <a:prstGeom prst="rect">
            <a:avLst/>
          </a:prstGeom>
          <a:solidFill>
            <a:srgbClr val="D5D5FF"/>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EOPS Advisory Committee</a:t>
            </a:r>
            <a:endParaRPr sz="800">
              <a:solidFill>
                <a:schemeClr val="dk1"/>
              </a:solidFill>
              <a:latin typeface="Cabin"/>
              <a:ea typeface="Cabin"/>
              <a:cs typeface="Cabin"/>
              <a:sym typeface="Cabin"/>
            </a:endParaRPr>
          </a:p>
        </p:txBody>
      </p:sp>
      <p:sp>
        <p:nvSpPr>
          <p:cNvPr id="425" name="Google Shape;425;p27"/>
          <p:cNvSpPr/>
          <p:nvPr/>
        </p:nvSpPr>
        <p:spPr>
          <a:xfrm>
            <a:off x="7559478" y="3123115"/>
            <a:ext cx="1256306" cy="389614"/>
          </a:xfrm>
          <a:prstGeom prst="rect">
            <a:avLst/>
          </a:prstGeom>
          <a:solidFill>
            <a:srgbClr val="D5D5FF"/>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CARE Advisory Committee</a:t>
            </a:r>
            <a:endParaRPr sz="800">
              <a:solidFill>
                <a:schemeClr val="dk1"/>
              </a:solidFill>
              <a:latin typeface="Cabin"/>
              <a:ea typeface="Cabin"/>
              <a:cs typeface="Cabin"/>
              <a:sym typeface="Cabin"/>
            </a:endParaRPr>
          </a:p>
        </p:txBody>
      </p:sp>
      <p:sp>
        <p:nvSpPr>
          <p:cNvPr id="426" name="Google Shape;426;p27"/>
          <p:cNvSpPr/>
          <p:nvPr/>
        </p:nvSpPr>
        <p:spPr>
          <a:xfrm>
            <a:off x="7571146" y="3597380"/>
            <a:ext cx="1256306" cy="389614"/>
          </a:xfrm>
          <a:prstGeom prst="rect">
            <a:avLst/>
          </a:prstGeom>
          <a:solidFill>
            <a:srgbClr val="D5D5FF"/>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CalWORKS Advisory Committee</a:t>
            </a:r>
            <a:endParaRPr sz="800">
              <a:solidFill>
                <a:schemeClr val="dk1"/>
              </a:solidFill>
              <a:latin typeface="Cabin"/>
              <a:ea typeface="Cabin"/>
              <a:cs typeface="Cabin"/>
              <a:sym typeface="Cabin"/>
            </a:endParaRPr>
          </a:p>
        </p:txBody>
      </p:sp>
      <p:sp>
        <p:nvSpPr>
          <p:cNvPr id="427" name="Google Shape;427;p27"/>
          <p:cNvSpPr/>
          <p:nvPr/>
        </p:nvSpPr>
        <p:spPr>
          <a:xfrm>
            <a:off x="4121664" y="37602"/>
            <a:ext cx="1256306" cy="389614"/>
          </a:xfrm>
          <a:prstGeom prst="roundRect">
            <a:avLst>
              <a:gd fmla="val 16667" name="adj"/>
            </a:avLst>
          </a:prstGeom>
          <a:solidFill>
            <a:srgbClr val="E0E8EB"/>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President</a:t>
            </a:r>
            <a:endParaRPr sz="800">
              <a:solidFill>
                <a:schemeClr val="dk1"/>
              </a:solidFill>
              <a:latin typeface="Cabin"/>
              <a:ea typeface="Cabin"/>
              <a:cs typeface="Cabin"/>
              <a:sym typeface="Cabin"/>
            </a:endParaRPr>
          </a:p>
        </p:txBody>
      </p:sp>
      <p:sp>
        <p:nvSpPr>
          <p:cNvPr id="428" name="Google Shape;428;p27"/>
          <p:cNvSpPr/>
          <p:nvPr/>
        </p:nvSpPr>
        <p:spPr>
          <a:xfrm>
            <a:off x="3551491" y="1251393"/>
            <a:ext cx="1256306" cy="389614"/>
          </a:xfrm>
          <a:prstGeom prst="roundRect">
            <a:avLst>
              <a:gd fmla="val 16667" name="adj"/>
            </a:avLst>
          </a:prstGeom>
          <a:solidFill>
            <a:srgbClr val="E0E8EB"/>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Vice President of Academic Affairs</a:t>
            </a:r>
            <a:endParaRPr sz="800">
              <a:solidFill>
                <a:schemeClr val="dk1"/>
              </a:solidFill>
              <a:latin typeface="Cabin"/>
              <a:ea typeface="Cabin"/>
              <a:cs typeface="Cabin"/>
              <a:sym typeface="Cabin"/>
            </a:endParaRPr>
          </a:p>
        </p:txBody>
      </p:sp>
      <p:sp>
        <p:nvSpPr>
          <p:cNvPr id="429" name="Google Shape;429;p27"/>
          <p:cNvSpPr/>
          <p:nvPr/>
        </p:nvSpPr>
        <p:spPr>
          <a:xfrm>
            <a:off x="1976499" y="1317378"/>
            <a:ext cx="1256306" cy="389614"/>
          </a:xfrm>
          <a:prstGeom prst="roundRect">
            <a:avLst>
              <a:gd fmla="val 16667" name="adj"/>
            </a:avLst>
          </a:prstGeom>
          <a:solidFill>
            <a:srgbClr val="E0E8EB"/>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Vice President of Administrative Services</a:t>
            </a:r>
            <a:endParaRPr sz="800">
              <a:solidFill>
                <a:schemeClr val="dk1"/>
              </a:solidFill>
              <a:latin typeface="Cabin"/>
              <a:ea typeface="Cabin"/>
              <a:cs typeface="Cabin"/>
              <a:sym typeface="Cabin"/>
            </a:endParaRPr>
          </a:p>
        </p:txBody>
      </p:sp>
      <p:sp>
        <p:nvSpPr>
          <p:cNvPr id="430" name="Google Shape;430;p27"/>
          <p:cNvSpPr/>
          <p:nvPr/>
        </p:nvSpPr>
        <p:spPr>
          <a:xfrm>
            <a:off x="7133683" y="1251393"/>
            <a:ext cx="1256306" cy="389614"/>
          </a:xfrm>
          <a:prstGeom prst="roundRect">
            <a:avLst>
              <a:gd fmla="val 16667" name="adj"/>
            </a:avLst>
          </a:prstGeom>
          <a:solidFill>
            <a:srgbClr val="E0E8EB"/>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Vice President of Student Services</a:t>
            </a:r>
            <a:endParaRPr sz="800">
              <a:solidFill>
                <a:schemeClr val="dk1"/>
              </a:solidFill>
              <a:latin typeface="Cabin"/>
              <a:ea typeface="Cabin"/>
              <a:cs typeface="Cabin"/>
              <a:sym typeface="Cabin"/>
            </a:endParaRPr>
          </a:p>
        </p:txBody>
      </p:sp>
      <p:sp>
        <p:nvSpPr>
          <p:cNvPr id="431" name="Google Shape;431;p27"/>
          <p:cNvSpPr/>
          <p:nvPr/>
        </p:nvSpPr>
        <p:spPr>
          <a:xfrm>
            <a:off x="68583" y="72743"/>
            <a:ext cx="1256306" cy="389614"/>
          </a:xfrm>
          <a:prstGeom prst="roundRect">
            <a:avLst>
              <a:gd fmla="val 16667" name="adj"/>
            </a:avLst>
          </a:prstGeom>
          <a:solidFill>
            <a:srgbClr val="E3DDEF"/>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Academic Senate</a:t>
            </a:r>
            <a:endParaRPr sz="800">
              <a:solidFill>
                <a:schemeClr val="dk1"/>
              </a:solidFill>
              <a:latin typeface="Cabin"/>
              <a:ea typeface="Cabin"/>
              <a:cs typeface="Cabin"/>
              <a:sym typeface="Cabin"/>
            </a:endParaRPr>
          </a:p>
        </p:txBody>
      </p:sp>
      <p:sp>
        <p:nvSpPr>
          <p:cNvPr id="432" name="Google Shape;432;p27"/>
          <p:cNvSpPr/>
          <p:nvPr/>
        </p:nvSpPr>
        <p:spPr>
          <a:xfrm>
            <a:off x="8841306" y="1251393"/>
            <a:ext cx="1256306" cy="389614"/>
          </a:xfrm>
          <a:prstGeom prst="roundRect">
            <a:avLst>
              <a:gd fmla="val 16667" name="adj"/>
            </a:avLst>
          </a:prstGeom>
          <a:solidFill>
            <a:srgbClr val="E0E8EB"/>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College Planning and Institutional Effectiveness</a:t>
            </a:r>
            <a:endParaRPr sz="800">
              <a:solidFill>
                <a:schemeClr val="dk1"/>
              </a:solidFill>
              <a:latin typeface="Cabin"/>
              <a:ea typeface="Cabin"/>
              <a:cs typeface="Cabin"/>
              <a:sym typeface="Cabin"/>
            </a:endParaRPr>
          </a:p>
        </p:txBody>
      </p:sp>
      <p:sp>
        <p:nvSpPr>
          <p:cNvPr id="433" name="Google Shape;433;p27"/>
          <p:cNvSpPr/>
          <p:nvPr/>
        </p:nvSpPr>
        <p:spPr>
          <a:xfrm>
            <a:off x="5828202" y="4061026"/>
            <a:ext cx="1256306" cy="389614"/>
          </a:xfrm>
          <a:prstGeom prst="rect">
            <a:avLst/>
          </a:prstGeom>
          <a:solidFill>
            <a:srgbClr val="F8D8E8"/>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Title V Steering Committee</a:t>
            </a:r>
            <a:endParaRPr sz="800">
              <a:solidFill>
                <a:schemeClr val="dk1"/>
              </a:solidFill>
              <a:latin typeface="Cabin"/>
              <a:ea typeface="Cabin"/>
              <a:cs typeface="Cabin"/>
              <a:sym typeface="Cabin"/>
            </a:endParaRPr>
          </a:p>
        </p:txBody>
      </p:sp>
      <p:sp>
        <p:nvSpPr>
          <p:cNvPr id="434" name="Google Shape;434;p27"/>
          <p:cNvSpPr/>
          <p:nvPr/>
        </p:nvSpPr>
        <p:spPr>
          <a:xfrm>
            <a:off x="10512057" y="1360122"/>
            <a:ext cx="1256306" cy="389614"/>
          </a:xfrm>
          <a:prstGeom prst="roundRect">
            <a:avLst>
              <a:gd fmla="val 16667" name="adj"/>
            </a:avLst>
          </a:prstGeom>
          <a:solidFill>
            <a:srgbClr val="E0E8EB"/>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Director of College and Community Relations</a:t>
            </a:r>
            <a:endParaRPr sz="800">
              <a:solidFill>
                <a:schemeClr val="dk1"/>
              </a:solidFill>
              <a:latin typeface="Cabin"/>
              <a:ea typeface="Cabin"/>
              <a:cs typeface="Cabin"/>
              <a:sym typeface="Cabin"/>
            </a:endParaRPr>
          </a:p>
        </p:txBody>
      </p:sp>
      <p:cxnSp>
        <p:nvCxnSpPr>
          <p:cNvPr id="435" name="Google Shape;435;p27"/>
          <p:cNvCxnSpPr/>
          <p:nvPr/>
        </p:nvCxnSpPr>
        <p:spPr>
          <a:xfrm flipH="1">
            <a:off x="130077" y="460004"/>
            <a:ext cx="12419" cy="4481201"/>
          </a:xfrm>
          <a:prstGeom prst="straightConnector1">
            <a:avLst/>
          </a:prstGeom>
          <a:noFill/>
          <a:ln cap="flat" cmpd="sng" w="25400">
            <a:solidFill>
              <a:schemeClr val="dk1"/>
            </a:solidFill>
            <a:prstDash val="solid"/>
            <a:round/>
            <a:headEnd len="sm" w="sm" type="none"/>
            <a:tailEnd len="sm" w="sm" type="none"/>
          </a:ln>
        </p:spPr>
      </p:cxnSp>
      <p:cxnSp>
        <p:nvCxnSpPr>
          <p:cNvPr id="436" name="Google Shape;436;p27"/>
          <p:cNvCxnSpPr/>
          <p:nvPr/>
        </p:nvCxnSpPr>
        <p:spPr>
          <a:xfrm>
            <a:off x="2076516" y="1694539"/>
            <a:ext cx="0" cy="1358956"/>
          </a:xfrm>
          <a:prstGeom prst="straightConnector1">
            <a:avLst/>
          </a:prstGeom>
          <a:noFill/>
          <a:ln cap="flat" cmpd="sng" w="25400">
            <a:solidFill>
              <a:schemeClr val="dk1"/>
            </a:solidFill>
            <a:prstDash val="solid"/>
            <a:round/>
            <a:headEnd len="sm" w="sm" type="none"/>
            <a:tailEnd len="sm" w="sm" type="none"/>
          </a:ln>
        </p:spPr>
      </p:cxnSp>
      <p:cxnSp>
        <p:nvCxnSpPr>
          <p:cNvPr id="437" name="Google Shape;437;p27"/>
          <p:cNvCxnSpPr/>
          <p:nvPr/>
        </p:nvCxnSpPr>
        <p:spPr>
          <a:xfrm flipH="1">
            <a:off x="3668407" y="1641007"/>
            <a:ext cx="3798" cy="4390617"/>
          </a:xfrm>
          <a:prstGeom prst="straightConnector1">
            <a:avLst/>
          </a:prstGeom>
          <a:noFill/>
          <a:ln cap="flat" cmpd="sng" w="25400">
            <a:solidFill>
              <a:schemeClr val="dk1"/>
            </a:solidFill>
            <a:prstDash val="solid"/>
            <a:round/>
            <a:headEnd len="sm" w="sm" type="none"/>
            <a:tailEnd len="sm" w="sm" type="none"/>
          </a:ln>
        </p:spPr>
      </p:cxnSp>
      <p:cxnSp>
        <p:nvCxnSpPr>
          <p:cNvPr id="438" name="Google Shape;438;p27"/>
          <p:cNvCxnSpPr/>
          <p:nvPr/>
        </p:nvCxnSpPr>
        <p:spPr>
          <a:xfrm>
            <a:off x="7215248" y="1641007"/>
            <a:ext cx="1" cy="2928133"/>
          </a:xfrm>
          <a:prstGeom prst="straightConnector1">
            <a:avLst/>
          </a:prstGeom>
          <a:noFill/>
          <a:ln cap="flat" cmpd="sng" w="25400">
            <a:solidFill>
              <a:schemeClr val="dk1"/>
            </a:solidFill>
            <a:prstDash val="solid"/>
            <a:round/>
            <a:headEnd len="sm" w="sm" type="none"/>
            <a:tailEnd len="sm" w="sm" type="none"/>
          </a:ln>
        </p:spPr>
      </p:cxnSp>
      <p:cxnSp>
        <p:nvCxnSpPr>
          <p:cNvPr id="439" name="Google Shape;439;p27"/>
          <p:cNvCxnSpPr/>
          <p:nvPr/>
        </p:nvCxnSpPr>
        <p:spPr>
          <a:xfrm>
            <a:off x="8942627" y="1641007"/>
            <a:ext cx="1" cy="2637758"/>
          </a:xfrm>
          <a:prstGeom prst="straightConnector1">
            <a:avLst/>
          </a:prstGeom>
          <a:noFill/>
          <a:ln cap="flat" cmpd="sng" w="25400">
            <a:solidFill>
              <a:schemeClr val="dk1"/>
            </a:solidFill>
            <a:prstDash val="solid"/>
            <a:round/>
            <a:headEnd len="sm" w="sm" type="none"/>
            <a:tailEnd len="sm" w="sm" type="none"/>
          </a:ln>
        </p:spPr>
      </p:cxnSp>
      <p:cxnSp>
        <p:nvCxnSpPr>
          <p:cNvPr id="440" name="Google Shape;440;p27"/>
          <p:cNvCxnSpPr/>
          <p:nvPr/>
        </p:nvCxnSpPr>
        <p:spPr>
          <a:xfrm>
            <a:off x="10669777" y="1749736"/>
            <a:ext cx="0" cy="285206"/>
          </a:xfrm>
          <a:prstGeom prst="straightConnector1">
            <a:avLst/>
          </a:prstGeom>
          <a:noFill/>
          <a:ln cap="flat" cmpd="sng" w="25400">
            <a:solidFill>
              <a:schemeClr val="dk1"/>
            </a:solidFill>
            <a:prstDash val="solid"/>
            <a:round/>
            <a:headEnd len="sm" w="sm" type="none"/>
            <a:tailEnd len="sm" w="sm" type="none"/>
          </a:ln>
        </p:spPr>
      </p:cxnSp>
      <p:cxnSp>
        <p:nvCxnSpPr>
          <p:cNvPr id="441" name="Google Shape;441;p27"/>
          <p:cNvCxnSpPr/>
          <p:nvPr/>
        </p:nvCxnSpPr>
        <p:spPr>
          <a:xfrm>
            <a:off x="5761612" y="4868646"/>
            <a:ext cx="0" cy="425174"/>
          </a:xfrm>
          <a:prstGeom prst="straightConnector1">
            <a:avLst/>
          </a:prstGeom>
          <a:noFill/>
          <a:ln cap="flat" cmpd="sng" w="25400">
            <a:solidFill>
              <a:schemeClr val="dk1"/>
            </a:solidFill>
            <a:prstDash val="solid"/>
            <a:round/>
            <a:headEnd len="sm" w="sm" type="none"/>
            <a:tailEnd len="sm" w="sm" type="none"/>
          </a:ln>
        </p:spPr>
      </p:cxnSp>
      <p:cxnSp>
        <p:nvCxnSpPr>
          <p:cNvPr id="442" name="Google Shape;442;p27"/>
          <p:cNvCxnSpPr>
            <a:stCxn id="427" idx="2"/>
            <a:endCxn id="380" idx="0"/>
          </p:cNvCxnSpPr>
          <p:nvPr/>
        </p:nvCxnSpPr>
        <p:spPr>
          <a:xfrm>
            <a:off x="4749817" y="427216"/>
            <a:ext cx="463200" cy="338700"/>
          </a:xfrm>
          <a:prstGeom prst="straightConnector1">
            <a:avLst/>
          </a:prstGeom>
          <a:noFill/>
          <a:ln cap="flat" cmpd="sng" w="25400">
            <a:solidFill>
              <a:schemeClr val="dk1"/>
            </a:solidFill>
            <a:prstDash val="solid"/>
            <a:round/>
            <a:headEnd len="sm" w="sm" type="none"/>
            <a:tailEnd len="sm" w="sm" type="none"/>
          </a:ln>
        </p:spPr>
      </p:cxnSp>
      <p:cxnSp>
        <p:nvCxnSpPr>
          <p:cNvPr id="443" name="Google Shape;443;p27"/>
          <p:cNvCxnSpPr>
            <a:stCxn id="380" idx="2"/>
          </p:cNvCxnSpPr>
          <p:nvPr/>
        </p:nvCxnSpPr>
        <p:spPr>
          <a:xfrm>
            <a:off x="5212938" y="1155552"/>
            <a:ext cx="0" cy="362700"/>
          </a:xfrm>
          <a:prstGeom prst="straightConnector1">
            <a:avLst/>
          </a:prstGeom>
          <a:noFill/>
          <a:ln cap="flat" cmpd="sng" w="25400">
            <a:solidFill>
              <a:schemeClr val="dk1"/>
            </a:solidFill>
            <a:prstDash val="solid"/>
            <a:round/>
            <a:headEnd len="sm" w="sm" type="none"/>
            <a:tailEnd len="sm" w="sm" type="none"/>
          </a:ln>
        </p:spPr>
      </p:cxnSp>
      <p:cxnSp>
        <p:nvCxnSpPr>
          <p:cNvPr id="444" name="Google Shape;444;p27"/>
          <p:cNvCxnSpPr/>
          <p:nvPr/>
        </p:nvCxnSpPr>
        <p:spPr>
          <a:xfrm>
            <a:off x="5482361" y="1702999"/>
            <a:ext cx="0" cy="1236023"/>
          </a:xfrm>
          <a:prstGeom prst="straightConnector1">
            <a:avLst/>
          </a:prstGeom>
          <a:noFill/>
          <a:ln cap="flat" cmpd="sng" w="25400">
            <a:solidFill>
              <a:schemeClr val="dk1"/>
            </a:solidFill>
            <a:prstDash val="solid"/>
            <a:round/>
            <a:headEnd len="sm" w="sm" type="none"/>
            <a:tailEnd len="sm" w="sm" type="none"/>
          </a:ln>
        </p:spPr>
      </p:cxnSp>
      <p:cxnSp>
        <p:nvCxnSpPr>
          <p:cNvPr id="445" name="Google Shape;445;p27"/>
          <p:cNvCxnSpPr>
            <a:endCxn id="395" idx="1"/>
          </p:cNvCxnSpPr>
          <p:nvPr/>
        </p:nvCxnSpPr>
        <p:spPr>
          <a:xfrm>
            <a:off x="121902" y="3794566"/>
            <a:ext cx="176700" cy="0"/>
          </a:xfrm>
          <a:prstGeom prst="straightConnector1">
            <a:avLst/>
          </a:prstGeom>
          <a:noFill/>
          <a:ln cap="flat" cmpd="sng" w="25400">
            <a:solidFill>
              <a:schemeClr val="dk1"/>
            </a:solidFill>
            <a:prstDash val="solid"/>
            <a:round/>
            <a:headEnd len="sm" w="sm" type="none"/>
            <a:tailEnd len="sm" w="sm" type="none"/>
          </a:ln>
        </p:spPr>
      </p:cxnSp>
      <p:cxnSp>
        <p:nvCxnSpPr>
          <p:cNvPr id="446" name="Google Shape;446;p27"/>
          <p:cNvCxnSpPr/>
          <p:nvPr/>
        </p:nvCxnSpPr>
        <p:spPr>
          <a:xfrm>
            <a:off x="121878" y="3215220"/>
            <a:ext cx="176724" cy="0"/>
          </a:xfrm>
          <a:prstGeom prst="straightConnector1">
            <a:avLst/>
          </a:prstGeom>
          <a:noFill/>
          <a:ln cap="flat" cmpd="sng" w="25400">
            <a:solidFill>
              <a:schemeClr val="dk1"/>
            </a:solidFill>
            <a:prstDash val="solid"/>
            <a:round/>
            <a:headEnd len="sm" w="sm" type="none"/>
            <a:tailEnd len="sm" w="sm" type="none"/>
          </a:ln>
        </p:spPr>
      </p:cxnSp>
      <p:cxnSp>
        <p:nvCxnSpPr>
          <p:cNvPr id="447" name="Google Shape;447;p27"/>
          <p:cNvCxnSpPr/>
          <p:nvPr/>
        </p:nvCxnSpPr>
        <p:spPr>
          <a:xfrm>
            <a:off x="127279" y="2604487"/>
            <a:ext cx="176724" cy="0"/>
          </a:xfrm>
          <a:prstGeom prst="straightConnector1">
            <a:avLst/>
          </a:prstGeom>
          <a:noFill/>
          <a:ln cap="flat" cmpd="sng" w="25400">
            <a:solidFill>
              <a:schemeClr val="dk1"/>
            </a:solidFill>
            <a:prstDash val="solid"/>
            <a:round/>
            <a:headEnd len="sm" w="sm" type="none"/>
            <a:tailEnd len="sm" w="sm" type="none"/>
          </a:ln>
        </p:spPr>
      </p:cxnSp>
      <p:cxnSp>
        <p:nvCxnSpPr>
          <p:cNvPr id="448" name="Google Shape;448;p27"/>
          <p:cNvCxnSpPr/>
          <p:nvPr/>
        </p:nvCxnSpPr>
        <p:spPr>
          <a:xfrm>
            <a:off x="135566" y="2010141"/>
            <a:ext cx="176724" cy="0"/>
          </a:xfrm>
          <a:prstGeom prst="straightConnector1">
            <a:avLst/>
          </a:prstGeom>
          <a:noFill/>
          <a:ln cap="flat" cmpd="sng" w="25400">
            <a:solidFill>
              <a:schemeClr val="dk1"/>
            </a:solidFill>
            <a:prstDash val="solid"/>
            <a:round/>
            <a:headEnd len="sm" w="sm" type="none"/>
            <a:tailEnd len="sm" w="sm" type="none"/>
          </a:ln>
        </p:spPr>
      </p:cxnSp>
      <p:cxnSp>
        <p:nvCxnSpPr>
          <p:cNvPr id="449" name="Google Shape;449;p27"/>
          <p:cNvCxnSpPr/>
          <p:nvPr/>
        </p:nvCxnSpPr>
        <p:spPr>
          <a:xfrm>
            <a:off x="127279" y="1446121"/>
            <a:ext cx="176724" cy="0"/>
          </a:xfrm>
          <a:prstGeom prst="straightConnector1">
            <a:avLst/>
          </a:prstGeom>
          <a:noFill/>
          <a:ln cap="flat" cmpd="sng" w="25400">
            <a:solidFill>
              <a:schemeClr val="dk1"/>
            </a:solidFill>
            <a:prstDash val="solid"/>
            <a:round/>
            <a:headEnd len="sm" w="sm" type="none"/>
            <a:tailEnd len="sm" w="sm" type="none"/>
          </a:ln>
        </p:spPr>
      </p:cxnSp>
      <p:cxnSp>
        <p:nvCxnSpPr>
          <p:cNvPr id="450" name="Google Shape;450;p27"/>
          <p:cNvCxnSpPr/>
          <p:nvPr/>
        </p:nvCxnSpPr>
        <p:spPr>
          <a:xfrm>
            <a:off x="135566" y="850785"/>
            <a:ext cx="176724" cy="0"/>
          </a:xfrm>
          <a:prstGeom prst="straightConnector1">
            <a:avLst/>
          </a:prstGeom>
          <a:noFill/>
          <a:ln cap="flat" cmpd="sng" w="25400">
            <a:solidFill>
              <a:schemeClr val="dk1"/>
            </a:solidFill>
            <a:prstDash val="solid"/>
            <a:round/>
            <a:headEnd len="sm" w="sm" type="none"/>
            <a:tailEnd len="sm" w="sm" type="none"/>
          </a:ln>
        </p:spPr>
      </p:cxnSp>
      <p:cxnSp>
        <p:nvCxnSpPr>
          <p:cNvPr id="451" name="Google Shape;451;p27"/>
          <p:cNvCxnSpPr/>
          <p:nvPr/>
        </p:nvCxnSpPr>
        <p:spPr>
          <a:xfrm>
            <a:off x="2076515" y="1958178"/>
            <a:ext cx="105784" cy="0"/>
          </a:xfrm>
          <a:prstGeom prst="straightConnector1">
            <a:avLst/>
          </a:prstGeom>
          <a:noFill/>
          <a:ln cap="flat" cmpd="sng" w="25400">
            <a:solidFill>
              <a:schemeClr val="dk1"/>
            </a:solidFill>
            <a:prstDash val="solid"/>
            <a:round/>
            <a:headEnd len="sm" w="sm" type="none"/>
            <a:tailEnd len="sm" w="sm" type="none"/>
          </a:ln>
        </p:spPr>
      </p:cxnSp>
      <p:cxnSp>
        <p:nvCxnSpPr>
          <p:cNvPr id="452" name="Google Shape;452;p27"/>
          <p:cNvCxnSpPr/>
          <p:nvPr/>
        </p:nvCxnSpPr>
        <p:spPr>
          <a:xfrm>
            <a:off x="5487333" y="2939022"/>
            <a:ext cx="105784" cy="0"/>
          </a:xfrm>
          <a:prstGeom prst="straightConnector1">
            <a:avLst/>
          </a:prstGeom>
          <a:noFill/>
          <a:ln cap="flat" cmpd="sng" w="25400">
            <a:solidFill>
              <a:schemeClr val="dk1"/>
            </a:solidFill>
            <a:prstDash val="solid"/>
            <a:round/>
            <a:headEnd len="sm" w="sm" type="none"/>
            <a:tailEnd len="sm" w="sm" type="none"/>
          </a:ln>
        </p:spPr>
      </p:cxnSp>
      <p:cxnSp>
        <p:nvCxnSpPr>
          <p:cNvPr id="453" name="Google Shape;453;p27"/>
          <p:cNvCxnSpPr/>
          <p:nvPr/>
        </p:nvCxnSpPr>
        <p:spPr>
          <a:xfrm>
            <a:off x="2085461" y="3053495"/>
            <a:ext cx="105784" cy="0"/>
          </a:xfrm>
          <a:prstGeom prst="straightConnector1">
            <a:avLst/>
          </a:prstGeom>
          <a:noFill/>
          <a:ln cap="flat" cmpd="sng" w="25400">
            <a:solidFill>
              <a:schemeClr val="dk1"/>
            </a:solidFill>
            <a:prstDash val="solid"/>
            <a:round/>
            <a:headEnd len="sm" w="sm" type="none"/>
            <a:tailEnd len="sm" w="sm" type="none"/>
          </a:ln>
        </p:spPr>
      </p:cxnSp>
      <p:cxnSp>
        <p:nvCxnSpPr>
          <p:cNvPr id="454" name="Google Shape;454;p27"/>
          <p:cNvCxnSpPr/>
          <p:nvPr/>
        </p:nvCxnSpPr>
        <p:spPr>
          <a:xfrm>
            <a:off x="2085461" y="2504357"/>
            <a:ext cx="105784" cy="0"/>
          </a:xfrm>
          <a:prstGeom prst="straightConnector1">
            <a:avLst/>
          </a:prstGeom>
          <a:noFill/>
          <a:ln cap="flat" cmpd="sng" w="25400">
            <a:solidFill>
              <a:schemeClr val="dk1"/>
            </a:solidFill>
            <a:prstDash val="solid"/>
            <a:round/>
            <a:headEnd len="sm" w="sm" type="none"/>
            <a:tailEnd len="sm" w="sm" type="none"/>
          </a:ln>
        </p:spPr>
      </p:cxnSp>
      <p:cxnSp>
        <p:nvCxnSpPr>
          <p:cNvPr id="455" name="Google Shape;455;p27"/>
          <p:cNvCxnSpPr/>
          <p:nvPr/>
        </p:nvCxnSpPr>
        <p:spPr>
          <a:xfrm>
            <a:off x="3672205" y="1889346"/>
            <a:ext cx="136964" cy="0"/>
          </a:xfrm>
          <a:prstGeom prst="straightConnector1">
            <a:avLst/>
          </a:prstGeom>
          <a:noFill/>
          <a:ln cap="flat" cmpd="sng" w="25400">
            <a:solidFill>
              <a:schemeClr val="dk1"/>
            </a:solidFill>
            <a:prstDash val="solid"/>
            <a:round/>
            <a:headEnd len="sm" w="sm" type="none"/>
            <a:tailEnd len="sm" w="sm" type="none"/>
          </a:ln>
        </p:spPr>
      </p:cxnSp>
      <p:cxnSp>
        <p:nvCxnSpPr>
          <p:cNvPr id="456" name="Google Shape;456;p27"/>
          <p:cNvCxnSpPr/>
          <p:nvPr/>
        </p:nvCxnSpPr>
        <p:spPr>
          <a:xfrm>
            <a:off x="3668407" y="6031624"/>
            <a:ext cx="147689" cy="0"/>
          </a:xfrm>
          <a:prstGeom prst="straightConnector1">
            <a:avLst/>
          </a:prstGeom>
          <a:noFill/>
          <a:ln cap="flat" cmpd="sng" w="25400">
            <a:solidFill>
              <a:schemeClr val="dk1"/>
            </a:solidFill>
            <a:prstDash val="solid"/>
            <a:round/>
            <a:headEnd len="sm" w="sm" type="none"/>
            <a:tailEnd len="sm" w="sm" type="none"/>
          </a:ln>
        </p:spPr>
      </p:cxnSp>
      <p:cxnSp>
        <p:nvCxnSpPr>
          <p:cNvPr id="457" name="Google Shape;457;p27"/>
          <p:cNvCxnSpPr/>
          <p:nvPr/>
        </p:nvCxnSpPr>
        <p:spPr>
          <a:xfrm flipH="1">
            <a:off x="3885496" y="2082107"/>
            <a:ext cx="5760" cy="3506578"/>
          </a:xfrm>
          <a:prstGeom prst="straightConnector1">
            <a:avLst/>
          </a:prstGeom>
          <a:noFill/>
          <a:ln cap="flat" cmpd="sng" w="25400">
            <a:solidFill>
              <a:schemeClr val="dk1"/>
            </a:solidFill>
            <a:prstDash val="solid"/>
            <a:round/>
            <a:headEnd len="sm" w="sm" type="none"/>
            <a:tailEnd len="sm" w="sm" type="none"/>
          </a:ln>
        </p:spPr>
      </p:cxnSp>
      <p:cxnSp>
        <p:nvCxnSpPr>
          <p:cNvPr id="458" name="Google Shape;458;p27"/>
          <p:cNvCxnSpPr/>
          <p:nvPr/>
        </p:nvCxnSpPr>
        <p:spPr>
          <a:xfrm>
            <a:off x="3896393" y="2376391"/>
            <a:ext cx="105784" cy="0"/>
          </a:xfrm>
          <a:prstGeom prst="straightConnector1">
            <a:avLst/>
          </a:prstGeom>
          <a:noFill/>
          <a:ln cap="flat" cmpd="sng" w="25400">
            <a:solidFill>
              <a:schemeClr val="dk1"/>
            </a:solidFill>
            <a:prstDash val="solid"/>
            <a:round/>
            <a:headEnd len="sm" w="sm" type="none"/>
            <a:tailEnd len="sm" w="sm" type="none"/>
          </a:ln>
        </p:spPr>
      </p:cxnSp>
      <p:cxnSp>
        <p:nvCxnSpPr>
          <p:cNvPr id="459" name="Google Shape;459;p27"/>
          <p:cNvCxnSpPr/>
          <p:nvPr/>
        </p:nvCxnSpPr>
        <p:spPr>
          <a:xfrm>
            <a:off x="3891254" y="2873493"/>
            <a:ext cx="105784" cy="0"/>
          </a:xfrm>
          <a:prstGeom prst="straightConnector1">
            <a:avLst/>
          </a:prstGeom>
          <a:noFill/>
          <a:ln cap="flat" cmpd="sng" w="25400">
            <a:solidFill>
              <a:schemeClr val="dk1"/>
            </a:solidFill>
            <a:prstDash val="solid"/>
            <a:round/>
            <a:headEnd len="sm" w="sm" type="none"/>
            <a:tailEnd len="sm" w="sm" type="none"/>
          </a:ln>
        </p:spPr>
      </p:cxnSp>
      <p:cxnSp>
        <p:nvCxnSpPr>
          <p:cNvPr id="460" name="Google Shape;460;p27"/>
          <p:cNvCxnSpPr/>
          <p:nvPr/>
        </p:nvCxnSpPr>
        <p:spPr>
          <a:xfrm>
            <a:off x="3893988" y="3754749"/>
            <a:ext cx="105784" cy="0"/>
          </a:xfrm>
          <a:prstGeom prst="straightConnector1">
            <a:avLst/>
          </a:prstGeom>
          <a:noFill/>
          <a:ln cap="flat" cmpd="sng" w="25400">
            <a:solidFill>
              <a:schemeClr val="dk1"/>
            </a:solidFill>
            <a:prstDash val="solid"/>
            <a:round/>
            <a:headEnd len="sm" w="sm" type="none"/>
            <a:tailEnd len="sm" w="sm" type="none"/>
          </a:ln>
        </p:spPr>
      </p:cxnSp>
      <p:cxnSp>
        <p:nvCxnSpPr>
          <p:cNvPr id="461" name="Google Shape;461;p27"/>
          <p:cNvCxnSpPr/>
          <p:nvPr/>
        </p:nvCxnSpPr>
        <p:spPr>
          <a:xfrm>
            <a:off x="3907723" y="4665286"/>
            <a:ext cx="105784" cy="0"/>
          </a:xfrm>
          <a:prstGeom prst="straightConnector1">
            <a:avLst/>
          </a:prstGeom>
          <a:noFill/>
          <a:ln cap="flat" cmpd="sng" w="25400">
            <a:solidFill>
              <a:schemeClr val="dk1"/>
            </a:solidFill>
            <a:prstDash val="solid"/>
            <a:round/>
            <a:headEnd len="sm" w="sm" type="none"/>
            <a:tailEnd len="sm" w="sm" type="none"/>
          </a:ln>
        </p:spPr>
      </p:cxnSp>
      <p:cxnSp>
        <p:nvCxnSpPr>
          <p:cNvPr id="462" name="Google Shape;462;p27"/>
          <p:cNvCxnSpPr/>
          <p:nvPr/>
        </p:nvCxnSpPr>
        <p:spPr>
          <a:xfrm>
            <a:off x="3907723" y="5136012"/>
            <a:ext cx="105784" cy="0"/>
          </a:xfrm>
          <a:prstGeom prst="straightConnector1">
            <a:avLst/>
          </a:prstGeom>
          <a:noFill/>
          <a:ln cap="flat" cmpd="sng" w="25400">
            <a:solidFill>
              <a:schemeClr val="dk1"/>
            </a:solidFill>
            <a:prstDash val="solid"/>
            <a:round/>
            <a:headEnd len="sm" w="sm" type="none"/>
            <a:tailEnd len="sm" w="sm" type="none"/>
          </a:ln>
        </p:spPr>
      </p:cxnSp>
      <p:cxnSp>
        <p:nvCxnSpPr>
          <p:cNvPr id="463" name="Google Shape;463;p27"/>
          <p:cNvCxnSpPr/>
          <p:nvPr/>
        </p:nvCxnSpPr>
        <p:spPr>
          <a:xfrm>
            <a:off x="3887358" y="5588685"/>
            <a:ext cx="105784" cy="0"/>
          </a:xfrm>
          <a:prstGeom prst="straightConnector1">
            <a:avLst/>
          </a:prstGeom>
          <a:noFill/>
          <a:ln cap="flat" cmpd="sng" w="25400">
            <a:solidFill>
              <a:schemeClr val="dk1"/>
            </a:solidFill>
            <a:prstDash val="solid"/>
            <a:round/>
            <a:headEnd len="sm" w="sm" type="none"/>
            <a:tailEnd len="sm" w="sm" type="none"/>
          </a:ln>
        </p:spPr>
      </p:cxnSp>
      <p:cxnSp>
        <p:nvCxnSpPr>
          <p:cNvPr id="464" name="Google Shape;464;p27"/>
          <p:cNvCxnSpPr/>
          <p:nvPr/>
        </p:nvCxnSpPr>
        <p:spPr>
          <a:xfrm flipH="1">
            <a:off x="4052394" y="3092540"/>
            <a:ext cx="1" cy="251110"/>
          </a:xfrm>
          <a:prstGeom prst="straightConnector1">
            <a:avLst/>
          </a:prstGeom>
          <a:noFill/>
          <a:ln cap="flat" cmpd="sng" w="25400">
            <a:solidFill>
              <a:schemeClr val="dk1"/>
            </a:solidFill>
            <a:prstDash val="solid"/>
            <a:round/>
            <a:headEnd len="sm" w="sm" type="none"/>
            <a:tailEnd len="sm" w="sm" type="none"/>
          </a:ln>
        </p:spPr>
      </p:cxnSp>
      <p:cxnSp>
        <p:nvCxnSpPr>
          <p:cNvPr id="465" name="Google Shape;465;p27"/>
          <p:cNvCxnSpPr/>
          <p:nvPr/>
        </p:nvCxnSpPr>
        <p:spPr>
          <a:xfrm>
            <a:off x="4055485" y="3338703"/>
            <a:ext cx="66179" cy="0"/>
          </a:xfrm>
          <a:prstGeom prst="straightConnector1">
            <a:avLst/>
          </a:prstGeom>
          <a:noFill/>
          <a:ln cap="flat" cmpd="sng" w="25400">
            <a:solidFill>
              <a:schemeClr val="dk1"/>
            </a:solidFill>
            <a:prstDash val="solid"/>
            <a:round/>
            <a:headEnd len="sm" w="sm" type="none"/>
            <a:tailEnd len="sm" w="sm" type="none"/>
          </a:ln>
        </p:spPr>
      </p:cxnSp>
      <p:cxnSp>
        <p:nvCxnSpPr>
          <p:cNvPr id="466" name="Google Shape;466;p27"/>
          <p:cNvCxnSpPr/>
          <p:nvPr/>
        </p:nvCxnSpPr>
        <p:spPr>
          <a:xfrm>
            <a:off x="5482360" y="1996141"/>
            <a:ext cx="105079" cy="0"/>
          </a:xfrm>
          <a:prstGeom prst="straightConnector1">
            <a:avLst/>
          </a:prstGeom>
          <a:noFill/>
          <a:ln cap="flat" cmpd="sng" w="25400">
            <a:solidFill>
              <a:schemeClr val="dk1"/>
            </a:solidFill>
            <a:prstDash val="solid"/>
            <a:round/>
            <a:headEnd len="sm" w="sm" type="none"/>
            <a:tailEnd len="sm" w="sm" type="none"/>
          </a:ln>
        </p:spPr>
      </p:cxnSp>
      <p:cxnSp>
        <p:nvCxnSpPr>
          <p:cNvPr id="467" name="Google Shape;467;p27"/>
          <p:cNvCxnSpPr/>
          <p:nvPr/>
        </p:nvCxnSpPr>
        <p:spPr>
          <a:xfrm>
            <a:off x="5482360" y="2431261"/>
            <a:ext cx="105079" cy="0"/>
          </a:xfrm>
          <a:prstGeom prst="straightConnector1">
            <a:avLst/>
          </a:prstGeom>
          <a:noFill/>
          <a:ln cap="flat" cmpd="sng" w="25400">
            <a:solidFill>
              <a:schemeClr val="dk1"/>
            </a:solidFill>
            <a:prstDash val="solid"/>
            <a:round/>
            <a:headEnd len="sm" w="sm" type="none"/>
            <a:tailEnd len="sm" w="sm" type="none"/>
          </a:ln>
        </p:spPr>
      </p:cxnSp>
      <p:cxnSp>
        <p:nvCxnSpPr>
          <p:cNvPr id="468" name="Google Shape;468;p27"/>
          <p:cNvCxnSpPr/>
          <p:nvPr/>
        </p:nvCxnSpPr>
        <p:spPr>
          <a:xfrm>
            <a:off x="120352" y="4923615"/>
            <a:ext cx="175663" cy="0"/>
          </a:xfrm>
          <a:prstGeom prst="straightConnector1">
            <a:avLst/>
          </a:prstGeom>
          <a:noFill/>
          <a:ln cap="flat" cmpd="sng" w="25400">
            <a:solidFill>
              <a:schemeClr val="dk1"/>
            </a:solidFill>
            <a:prstDash val="solid"/>
            <a:round/>
            <a:headEnd len="sm" w="sm" type="none"/>
            <a:tailEnd len="sm" w="sm" type="none"/>
          </a:ln>
        </p:spPr>
      </p:cxnSp>
      <p:cxnSp>
        <p:nvCxnSpPr>
          <p:cNvPr id="469" name="Google Shape;469;p27"/>
          <p:cNvCxnSpPr/>
          <p:nvPr/>
        </p:nvCxnSpPr>
        <p:spPr>
          <a:xfrm flipH="1">
            <a:off x="390721" y="5106065"/>
            <a:ext cx="1" cy="251110"/>
          </a:xfrm>
          <a:prstGeom prst="straightConnector1">
            <a:avLst/>
          </a:prstGeom>
          <a:noFill/>
          <a:ln cap="flat" cmpd="sng" w="25400">
            <a:solidFill>
              <a:schemeClr val="dk1"/>
            </a:solidFill>
            <a:prstDash val="solid"/>
            <a:round/>
            <a:headEnd len="sm" w="sm" type="none"/>
            <a:tailEnd len="sm" w="sm" type="none"/>
          </a:ln>
        </p:spPr>
      </p:cxnSp>
      <p:cxnSp>
        <p:nvCxnSpPr>
          <p:cNvPr id="470" name="Google Shape;470;p27"/>
          <p:cNvCxnSpPr/>
          <p:nvPr/>
        </p:nvCxnSpPr>
        <p:spPr>
          <a:xfrm>
            <a:off x="393812" y="5352228"/>
            <a:ext cx="66179" cy="0"/>
          </a:xfrm>
          <a:prstGeom prst="straightConnector1">
            <a:avLst/>
          </a:prstGeom>
          <a:noFill/>
          <a:ln cap="flat" cmpd="sng" w="25400">
            <a:solidFill>
              <a:schemeClr val="dk1"/>
            </a:solidFill>
            <a:prstDash val="solid"/>
            <a:round/>
            <a:headEnd len="sm" w="sm" type="none"/>
            <a:tailEnd len="sm" w="sm" type="none"/>
          </a:ln>
        </p:spPr>
      </p:cxnSp>
      <p:cxnSp>
        <p:nvCxnSpPr>
          <p:cNvPr id="471" name="Google Shape;471;p27"/>
          <p:cNvCxnSpPr>
            <a:endCxn id="408" idx="1"/>
          </p:cNvCxnSpPr>
          <p:nvPr/>
        </p:nvCxnSpPr>
        <p:spPr>
          <a:xfrm>
            <a:off x="9694140" y="5319360"/>
            <a:ext cx="247200" cy="0"/>
          </a:xfrm>
          <a:prstGeom prst="straightConnector1">
            <a:avLst/>
          </a:prstGeom>
          <a:noFill/>
          <a:ln cap="flat" cmpd="sng" w="25400">
            <a:solidFill>
              <a:schemeClr val="dk1"/>
            </a:solidFill>
            <a:prstDash val="solid"/>
            <a:round/>
            <a:headEnd len="sm" w="sm" type="none"/>
            <a:tailEnd len="sm" w="sm" type="none"/>
          </a:ln>
        </p:spPr>
      </p:cxnSp>
      <p:cxnSp>
        <p:nvCxnSpPr>
          <p:cNvPr id="472" name="Google Shape;472;p27"/>
          <p:cNvCxnSpPr/>
          <p:nvPr/>
        </p:nvCxnSpPr>
        <p:spPr>
          <a:xfrm>
            <a:off x="6215592" y="4569140"/>
            <a:ext cx="3501106" cy="0"/>
          </a:xfrm>
          <a:prstGeom prst="straightConnector1">
            <a:avLst/>
          </a:prstGeom>
          <a:noFill/>
          <a:ln cap="flat" cmpd="sng" w="25400">
            <a:solidFill>
              <a:schemeClr val="dk1"/>
            </a:solidFill>
            <a:prstDash val="solid"/>
            <a:round/>
            <a:headEnd len="sm" w="sm" type="none"/>
            <a:tailEnd len="sm" w="sm" type="none"/>
          </a:ln>
        </p:spPr>
      </p:cxnSp>
      <p:cxnSp>
        <p:nvCxnSpPr>
          <p:cNvPr id="473" name="Google Shape;473;p27"/>
          <p:cNvCxnSpPr/>
          <p:nvPr/>
        </p:nvCxnSpPr>
        <p:spPr>
          <a:xfrm>
            <a:off x="9699615" y="4668324"/>
            <a:ext cx="0" cy="1571901"/>
          </a:xfrm>
          <a:prstGeom prst="straightConnector1">
            <a:avLst/>
          </a:prstGeom>
          <a:noFill/>
          <a:ln cap="flat" cmpd="sng" w="25400">
            <a:solidFill>
              <a:schemeClr val="dk1"/>
            </a:solidFill>
            <a:prstDash val="solid"/>
            <a:round/>
            <a:headEnd len="sm" w="sm" type="none"/>
            <a:tailEnd len="sm" w="sm" type="none"/>
          </a:ln>
        </p:spPr>
      </p:cxnSp>
      <p:cxnSp>
        <p:nvCxnSpPr>
          <p:cNvPr id="474" name="Google Shape;474;p27"/>
          <p:cNvCxnSpPr>
            <a:endCxn id="403" idx="1"/>
          </p:cNvCxnSpPr>
          <p:nvPr/>
        </p:nvCxnSpPr>
        <p:spPr>
          <a:xfrm>
            <a:off x="9699598" y="5760237"/>
            <a:ext cx="251700" cy="3900"/>
          </a:xfrm>
          <a:prstGeom prst="straightConnector1">
            <a:avLst/>
          </a:prstGeom>
          <a:noFill/>
          <a:ln cap="flat" cmpd="sng" w="25400">
            <a:solidFill>
              <a:schemeClr val="dk1"/>
            </a:solidFill>
            <a:prstDash val="solid"/>
            <a:round/>
            <a:headEnd len="sm" w="sm" type="none"/>
            <a:tailEnd len="sm" w="sm" type="none"/>
          </a:ln>
        </p:spPr>
      </p:cxnSp>
      <p:cxnSp>
        <p:nvCxnSpPr>
          <p:cNvPr id="475" name="Google Shape;475;p27"/>
          <p:cNvCxnSpPr/>
          <p:nvPr/>
        </p:nvCxnSpPr>
        <p:spPr>
          <a:xfrm>
            <a:off x="8942625" y="1889346"/>
            <a:ext cx="125661" cy="0"/>
          </a:xfrm>
          <a:prstGeom prst="straightConnector1">
            <a:avLst/>
          </a:prstGeom>
          <a:noFill/>
          <a:ln cap="flat" cmpd="sng" w="25400">
            <a:solidFill>
              <a:schemeClr val="dk1"/>
            </a:solidFill>
            <a:prstDash val="solid"/>
            <a:round/>
            <a:headEnd len="sm" w="sm" type="none"/>
            <a:tailEnd len="sm" w="sm" type="none"/>
          </a:ln>
        </p:spPr>
      </p:cxnSp>
      <p:cxnSp>
        <p:nvCxnSpPr>
          <p:cNvPr id="476" name="Google Shape;476;p27"/>
          <p:cNvCxnSpPr/>
          <p:nvPr/>
        </p:nvCxnSpPr>
        <p:spPr>
          <a:xfrm>
            <a:off x="8956480" y="2809669"/>
            <a:ext cx="125661" cy="0"/>
          </a:xfrm>
          <a:prstGeom prst="straightConnector1">
            <a:avLst/>
          </a:prstGeom>
          <a:noFill/>
          <a:ln cap="flat" cmpd="sng" w="25400">
            <a:solidFill>
              <a:schemeClr val="dk1"/>
            </a:solidFill>
            <a:prstDash val="solid"/>
            <a:round/>
            <a:headEnd len="sm" w="sm" type="none"/>
            <a:tailEnd len="sm" w="sm" type="none"/>
          </a:ln>
        </p:spPr>
      </p:cxnSp>
      <p:cxnSp>
        <p:nvCxnSpPr>
          <p:cNvPr id="477" name="Google Shape;477;p27"/>
          <p:cNvCxnSpPr/>
          <p:nvPr/>
        </p:nvCxnSpPr>
        <p:spPr>
          <a:xfrm>
            <a:off x="8942625" y="3263107"/>
            <a:ext cx="125661" cy="0"/>
          </a:xfrm>
          <a:prstGeom prst="straightConnector1">
            <a:avLst/>
          </a:prstGeom>
          <a:noFill/>
          <a:ln cap="flat" cmpd="sng" w="25400">
            <a:solidFill>
              <a:schemeClr val="dk1"/>
            </a:solidFill>
            <a:prstDash val="solid"/>
            <a:round/>
            <a:headEnd len="sm" w="sm" type="none"/>
            <a:tailEnd len="sm" w="sm" type="none"/>
          </a:ln>
        </p:spPr>
      </p:cxnSp>
      <p:cxnSp>
        <p:nvCxnSpPr>
          <p:cNvPr id="478" name="Google Shape;478;p27"/>
          <p:cNvCxnSpPr/>
          <p:nvPr/>
        </p:nvCxnSpPr>
        <p:spPr>
          <a:xfrm>
            <a:off x="8935698" y="3777735"/>
            <a:ext cx="125661" cy="0"/>
          </a:xfrm>
          <a:prstGeom prst="straightConnector1">
            <a:avLst/>
          </a:prstGeom>
          <a:noFill/>
          <a:ln cap="flat" cmpd="sng" w="25400">
            <a:solidFill>
              <a:schemeClr val="dk1"/>
            </a:solidFill>
            <a:prstDash val="solid"/>
            <a:round/>
            <a:headEnd len="sm" w="sm" type="none"/>
            <a:tailEnd len="sm" w="sm" type="none"/>
          </a:ln>
        </p:spPr>
      </p:cxnSp>
      <p:cxnSp>
        <p:nvCxnSpPr>
          <p:cNvPr id="479" name="Google Shape;479;p27"/>
          <p:cNvCxnSpPr/>
          <p:nvPr/>
        </p:nvCxnSpPr>
        <p:spPr>
          <a:xfrm>
            <a:off x="10682587" y="2034942"/>
            <a:ext cx="125661" cy="0"/>
          </a:xfrm>
          <a:prstGeom prst="straightConnector1">
            <a:avLst/>
          </a:prstGeom>
          <a:noFill/>
          <a:ln cap="flat" cmpd="sng" w="25400">
            <a:solidFill>
              <a:schemeClr val="dk1"/>
            </a:solidFill>
            <a:prstDash val="solid"/>
            <a:round/>
            <a:headEnd len="sm" w="sm" type="none"/>
            <a:tailEnd len="sm" w="sm" type="none"/>
          </a:ln>
        </p:spPr>
      </p:cxnSp>
      <p:cxnSp>
        <p:nvCxnSpPr>
          <p:cNvPr id="480" name="Google Shape;480;p27"/>
          <p:cNvCxnSpPr/>
          <p:nvPr/>
        </p:nvCxnSpPr>
        <p:spPr>
          <a:xfrm flipH="1">
            <a:off x="9197577" y="2086057"/>
            <a:ext cx="1" cy="264396"/>
          </a:xfrm>
          <a:prstGeom prst="straightConnector1">
            <a:avLst/>
          </a:prstGeom>
          <a:noFill/>
          <a:ln cap="flat" cmpd="sng" w="25400">
            <a:solidFill>
              <a:schemeClr val="dk1"/>
            </a:solidFill>
            <a:prstDash val="solid"/>
            <a:round/>
            <a:headEnd len="sm" w="sm" type="none"/>
            <a:tailEnd len="sm" w="sm" type="none"/>
          </a:ln>
        </p:spPr>
      </p:cxnSp>
      <p:cxnSp>
        <p:nvCxnSpPr>
          <p:cNvPr id="481" name="Google Shape;481;p27"/>
          <p:cNvCxnSpPr/>
          <p:nvPr/>
        </p:nvCxnSpPr>
        <p:spPr>
          <a:xfrm>
            <a:off x="9190649" y="2344037"/>
            <a:ext cx="91670" cy="0"/>
          </a:xfrm>
          <a:prstGeom prst="straightConnector1">
            <a:avLst/>
          </a:prstGeom>
          <a:noFill/>
          <a:ln cap="flat" cmpd="sng" w="25400">
            <a:solidFill>
              <a:schemeClr val="dk1"/>
            </a:solidFill>
            <a:prstDash val="solid"/>
            <a:round/>
            <a:headEnd len="sm" w="sm" type="none"/>
            <a:tailEnd len="sm" w="sm" type="none"/>
          </a:ln>
        </p:spPr>
      </p:cxnSp>
      <p:cxnSp>
        <p:nvCxnSpPr>
          <p:cNvPr id="482" name="Google Shape;482;p27"/>
          <p:cNvCxnSpPr/>
          <p:nvPr/>
        </p:nvCxnSpPr>
        <p:spPr>
          <a:xfrm>
            <a:off x="7214056" y="1889346"/>
            <a:ext cx="85320" cy="0"/>
          </a:xfrm>
          <a:prstGeom prst="straightConnector1">
            <a:avLst/>
          </a:prstGeom>
          <a:noFill/>
          <a:ln cap="flat" cmpd="sng" w="25400">
            <a:solidFill>
              <a:schemeClr val="dk1"/>
            </a:solidFill>
            <a:prstDash val="solid"/>
            <a:round/>
            <a:headEnd len="sm" w="sm" type="none"/>
            <a:tailEnd len="sm" w="sm" type="none"/>
          </a:ln>
        </p:spPr>
      </p:cxnSp>
      <p:cxnSp>
        <p:nvCxnSpPr>
          <p:cNvPr id="483" name="Google Shape;483;p27"/>
          <p:cNvCxnSpPr/>
          <p:nvPr/>
        </p:nvCxnSpPr>
        <p:spPr>
          <a:xfrm>
            <a:off x="7494938" y="2811990"/>
            <a:ext cx="59886" cy="0"/>
          </a:xfrm>
          <a:prstGeom prst="straightConnector1">
            <a:avLst/>
          </a:prstGeom>
          <a:noFill/>
          <a:ln cap="flat" cmpd="sng" w="25400">
            <a:solidFill>
              <a:schemeClr val="dk1"/>
            </a:solidFill>
            <a:prstDash val="solid"/>
            <a:round/>
            <a:headEnd len="sm" w="sm" type="none"/>
            <a:tailEnd len="sm" w="sm" type="none"/>
          </a:ln>
        </p:spPr>
      </p:cxnSp>
      <p:cxnSp>
        <p:nvCxnSpPr>
          <p:cNvPr id="484" name="Google Shape;484;p27"/>
          <p:cNvCxnSpPr/>
          <p:nvPr/>
        </p:nvCxnSpPr>
        <p:spPr>
          <a:xfrm>
            <a:off x="7494938" y="3317509"/>
            <a:ext cx="59886" cy="0"/>
          </a:xfrm>
          <a:prstGeom prst="straightConnector1">
            <a:avLst/>
          </a:prstGeom>
          <a:noFill/>
          <a:ln cap="flat" cmpd="sng" w="25400">
            <a:solidFill>
              <a:schemeClr val="dk1"/>
            </a:solidFill>
            <a:prstDash val="solid"/>
            <a:round/>
            <a:headEnd len="sm" w="sm" type="none"/>
            <a:tailEnd len="sm" w="sm" type="none"/>
          </a:ln>
        </p:spPr>
      </p:cxnSp>
      <p:cxnSp>
        <p:nvCxnSpPr>
          <p:cNvPr id="485" name="Google Shape;485;p27"/>
          <p:cNvCxnSpPr>
            <a:stCxn id="486" idx="3"/>
          </p:cNvCxnSpPr>
          <p:nvPr/>
        </p:nvCxnSpPr>
        <p:spPr>
          <a:xfrm>
            <a:off x="7096033" y="3791433"/>
            <a:ext cx="127800" cy="3000"/>
          </a:xfrm>
          <a:prstGeom prst="straightConnector1">
            <a:avLst/>
          </a:prstGeom>
          <a:noFill/>
          <a:ln cap="flat" cmpd="sng" w="25400">
            <a:solidFill>
              <a:schemeClr val="dk1"/>
            </a:solidFill>
            <a:prstDash val="solid"/>
            <a:round/>
            <a:headEnd len="sm" w="sm" type="none"/>
            <a:tailEnd len="sm" w="sm" type="none"/>
          </a:ln>
        </p:spPr>
      </p:cxnSp>
      <p:cxnSp>
        <p:nvCxnSpPr>
          <p:cNvPr id="487" name="Google Shape;487;p27"/>
          <p:cNvCxnSpPr/>
          <p:nvPr/>
        </p:nvCxnSpPr>
        <p:spPr>
          <a:xfrm>
            <a:off x="7074843" y="4251546"/>
            <a:ext cx="278776" cy="0"/>
          </a:xfrm>
          <a:prstGeom prst="straightConnector1">
            <a:avLst/>
          </a:prstGeom>
          <a:noFill/>
          <a:ln cap="flat" cmpd="sng" w="25400">
            <a:solidFill>
              <a:schemeClr val="dk1"/>
            </a:solidFill>
            <a:prstDash val="solid"/>
            <a:round/>
            <a:headEnd len="sm" w="sm" type="none"/>
            <a:tailEnd len="sm" w="sm" type="none"/>
          </a:ln>
        </p:spPr>
      </p:cxnSp>
      <p:cxnSp>
        <p:nvCxnSpPr>
          <p:cNvPr id="488" name="Google Shape;488;p27"/>
          <p:cNvCxnSpPr/>
          <p:nvPr/>
        </p:nvCxnSpPr>
        <p:spPr>
          <a:xfrm flipH="1">
            <a:off x="7346392" y="2079182"/>
            <a:ext cx="1" cy="264396"/>
          </a:xfrm>
          <a:prstGeom prst="straightConnector1">
            <a:avLst/>
          </a:prstGeom>
          <a:noFill/>
          <a:ln cap="flat" cmpd="sng" w="25400">
            <a:solidFill>
              <a:schemeClr val="dk1"/>
            </a:solidFill>
            <a:prstDash val="solid"/>
            <a:round/>
            <a:headEnd len="sm" w="sm" type="none"/>
            <a:tailEnd len="sm" w="sm" type="none"/>
          </a:ln>
        </p:spPr>
      </p:cxnSp>
      <p:cxnSp>
        <p:nvCxnSpPr>
          <p:cNvPr id="489" name="Google Shape;489;p27"/>
          <p:cNvCxnSpPr/>
          <p:nvPr/>
        </p:nvCxnSpPr>
        <p:spPr>
          <a:xfrm>
            <a:off x="7339464" y="2337162"/>
            <a:ext cx="91670" cy="0"/>
          </a:xfrm>
          <a:prstGeom prst="straightConnector1">
            <a:avLst/>
          </a:prstGeom>
          <a:noFill/>
          <a:ln cap="flat" cmpd="sng" w="25400">
            <a:solidFill>
              <a:schemeClr val="dk1"/>
            </a:solidFill>
            <a:prstDash val="solid"/>
            <a:round/>
            <a:headEnd len="sm" w="sm" type="none"/>
            <a:tailEnd len="sm" w="sm" type="none"/>
          </a:ln>
        </p:spPr>
      </p:cxnSp>
      <p:cxnSp>
        <p:nvCxnSpPr>
          <p:cNvPr id="490" name="Google Shape;490;p27"/>
          <p:cNvCxnSpPr>
            <a:stCxn id="429" idx="0"/>
            <a:endCxn id="427" idx="2"/>
          </p:cNvCxnSpPr>
          <p:nvPr/>
        </p:nvCxnSpPr>
        <p:spPr>
          <a:xfrm flipH="1" rot="10800000">
            <a:off x="2604652" y="427278"/>
            <a:ext cx="2145300" cy="890100"/>
          </a:xfrm>
          <a:prstGeom prst="straightConnector1">
            <a:avLst/>
          </a:prstGeom>
          <a:noFill/>
          <a:ln cap="flat" cmpd="sng" w="25400">
            <a:solidFill>
              <a:schemeClr val="dk1"/>
            </a:solidFill>
            <a:prstDash val="solid"/>
            <a:round/>
            <a:headEnd len="sm" w="sm" type="none"/>
            <a:tailEnd len="sm" w="sm" type="none"/>
          </a:ln>
        </p:spPr>
      </p:cxnSp>
      <p:cxnSp>
        <p:nvCxnSpPr>
          <p:cNvPr id="491" name="Google Shape;491;p27"/>
          <p:cNvCxnSpPr>
            <a:stCxn id="428" idx="0"/>
            <a:endCxn id="427" idx="2"/>
          </p:cNvCxnSpPr>
          <p:nvPr/>
        </p:nvCxnSpPr>
        <p:spPr>
          <a:xfrm flipH="1" rot="10800000">
            <a:off x="4179644" y="427293"/>
            <a:ext cx="570300" cy="824100"/>
          </a:xfrm>
          <a:prstGeom prst="straightConnector1">
            <a:avLst/>
          </a:prstGeom>
          <a:noFill/>
          <a:ln cap="flat" cmpd="sng" w="25400">
            <a:solidFill>
              <a:schemeClr val="dk1"/>
            </a:solidFill>
            <a:prstDash val="solid"/>
            <a:round/>
            <a:headEnd len="sm" w="sm" type="none"/>
            <a:tailEnd len="sm" w="sm" type="none"/>
          </a:ln>
        </p:spPr>
      </p:cxnSp>
      <p:cxnSp>
        <p:nvCxnSpPr>
          <p:cNvPr id="492" name="Google Shape;492;p27"/>
          <p:cNvCxnSpPr>
            <a:stCxn id="427" idx="2"/>
            <a:endCxn id="430" idx="0"/>
          </p:cNvCxnSpPr>
          <p:nvPr/>
        </p:nvCxnSpPr>
        <p:spPr>
          <a:xfrm>
            <a:off x="4749817" y="427216"/>
            <a:ext cx="3012000" cy="824100"/>
          </a:xfrm>
          <a:prstGeom prst="straightConnector1">
            <a:avLst/>
          </a:prstGeom>
          <a:noFill/>
          <a:ln cap="flat" cmpd="sng" w="25400">
            <a:solidFill>
              <a:schemeClr val="dk1"/>
            </a:solidFill>
            <a:prstDash val="solid"/>
            <a:round/>
            <a:headEnd len="sm" w="sm" type="none"/>
            <a:tailEnd len="sm" w="sm" type="none"/>
          </a:ln>
        </p:spPr>
      </p:cxnSp>
      <p:cxnSp>
        <p:nvCxnSpPr>
          <p:cNvPr id="493" name="Google Shape;493;p27"/>
          <p:cNvCxnSpPr>
            <a:stCxn id="427" idx="2"/>
            <a:endCxn id="432" idx="0"/>
          </p:cNvCxnSpPr>
          <p:nvPr/>
        </p:nvCxnSpPr>
        <p:spPr>
          <a:xfrm>
            <a:off x="4749817" y="427216"/>
            <a:ext cx="4719600" cy="824100"/>
          </a:xfrm>
          <a:prstGeom prst="straightConnector1">
            <a:avLst/>
          </a:prstGeom>
          <a:noFill/>
          <a:ln cap="flat" cmpd="sng" w="25400">
            <a:solidFill>
              <a:schemeClr val="dk1"/>
            </a:solidFill>
            <a:prstDash val="solid"/>
            <a:round/>
            <a:headEnd len="sm" w="sm" type="none"/>
            <a:tailEnd len="sm" w="sm" type="none"/>
          </a:ln>
        </p:spPr>
      </p:cxnSp>
      <p:cxnSp>
        <p:nvCxnSpPr>
          <p:cNvPr id="494" name="Google Shape;494;p27"/>
          <p:cNvCxnSpPr>
            <a:stCxn id="427" idx="2"/>
            <a:endCxn id="434" idx="0"/>
          </p:cNvCxnSpPr>
          <p:nvPr/>
        </p:nvCxnSpPr>
        <p:spPr>
          <a:xfrm>
            <a:off x="4749817" y="427216"/>
            <a:ext cx="6390300" cy="933000"/>
          </a:xfrm>
          <a:prstGeom prst="straightConnector1">
            <a:avLst/>
          </a:prstGeom>
          <a:noFill/>
          <a:ln cap="flat" cmpd="sng" w="25400">
            <a:solidFill>
              <a:schemeClr val="dk1"/>
            </a:solidFill>
            <a:prstDash val="solid"/>
            <a:round/>
            <a:headEnd len="sm" w="sm" type="none"/>
            <a:tailEnd len="sm" w="sm" type="none"/>
          </a:ln>
        </p:spPr>
      </p:cxnSp>
      <p:cxnSp>
        <p:nvCxnSpPr>
          <p:cNvPr id="495" name="Google Shape;495;p27"/>
          <p:cNvCxnSpPr>
            <a:stCxn id="388" idx="0"/>
            <a:endCxn id="427" idx="2"/>
          </p:cNvCxnSpPr>
          <p:nvPr/>
        </p:nvCxnSpPr>
        <p:spPr>
          <a:xfrm flipH="1" rot="10800000">
            <a:off x="2311367" y="427153"/>
            <a:ext cx="2438400" cy="291000"/>
          </a:xfrm>
          <a:prstGeom prst="straightConnector1">
            <a:avLst/>
          </a:prstGeom>
          <a:noFill/>
          <a:ln cap="flat" cmpd="sng" w="25400">
            <a:solidFill>
              <a:schemeClr val="dk1"/>
            </a:solidFill>
            <a:prstDash val="solid"/>
            <a:round/>
            <a:headEnd len="sm" w="sm" type="none"/>
            <a:tailEnd len="sm" w="sm" type="none"/>
          </a:ln>
        </p:spPr>
      </p:cxnSp>
      <p:cxnSp>
        <p:nvCxnSpPr>
          <p:cNvPr id="496" name="Google Shape;496;p27"/>
          <p:cNvCxnSpPr>
            <a:stCxn id="431" idx="2"/>
            <a:endCxn id="388" idx="0"/>
          </p:cNvCxnSpPr>
          <p:nvPr/>
        </p:nvCxnSpPr>
        <p:spPr>
          <a:xfrm>
            <a:off x="696736" y="462357"/>
            <a:ext cx="1614600" cy="255900"/>
          </a:xfrm>
          <a:prstGeom prst="straightConnector1">
            <a:avLst/>
          </a:prstGeom>
          <a:noFill/>
          <a:ln cap="flat" cmpd="sng" w="25400">
            <a:solidFill>
              <a:schemeClr val="dk1"/>
            </a:solidFill>
            <a:prstDash val="solid"/>
            <a:round/>
            <a:headEnd len="sm" w="sm" type="none"/>
            <a:tailEnd len="sm" w="sm" type="none"/>
          </a:ln>
        </p:spPr>
      </p:cxnSp>
      <p:cxnSp>
        <p:nvCxnSpPr>
          <p:cNvPr id="497" name="Google Shape;497;p27"/>
          <p:cNvCxnSpPr>
            <a:stCxn id="387" idx="0"/>
            <a:endCxn id="427" idx="2"/>
          </p:cNvCxnSpPr>
          <p:nvPr/>
        </p:nvCxnSpPr>
        <p:spPr>
          <a:xfrm rot="10800000">
            <a:off x="4749887" y="427259"/>
            <a:ext cx="6704400" cy="430800"/>
          </a:xfrm>
          <a:prstGeom prst="straightConnector1">
            <a:avLst/>
          </a:prstGeom>
          <a:noFill/>
          <a:ln cap="flat" cmpd="sng" w="25400">
            <a:solidFill>
              <a:schemeClr val="dk1"/>
            </a:solidFill>
            <a:prstDash val="solid"/>
            <a:round/>
            <a:headEnd len="sm" w="sm" type="none"/>
            <a:tailEnd len="sm" w="sm" type="none"/>
          </a:ln>
        </p:spPr>
      </p:cxnSp>
      <p:sp>
        <p:nvSpPr>
          <p:cNvPr id="498" name="Google Shape;498;p27"/>
          <p:cNvSpPr/>
          <p:nvPr/>
        </p:nvSpPr>
        <p:spPr>
          <a:xfrm>
            <a:off x="9080689" y="4097567"/>
            <a:ext cx="1256306" cy="389614"/>
          </a:xfrm>
          <a:prstGeom prst="rect">
            <a:avLst/>
          </a:prstGeom>
          <a:solidFill>
            <a:srgbClr val="FFCCFF"/>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Annual Unit Plan Task Force</a:t>
            </a:r>
            <a:endParaRPr sz="800">
              <a:solidFill>
                <a:schemeClr val="dk1"/>
              </a:solidFill>
              <a:latin typeface="Cabin"/>
              <a:ea typeface="Cabin"/>
              <a:cs typeface="Cabin"/>
              <a:sym typeface="Cabin"/>
            </a:endParaRPr>
          </a:p>
        </p:txBody>
      </p:sp>
      <p:cxnSp>
        <p:nvCxnSpPr>
          <p:cNvPr id="499" name="Google Shape;499;p27"/>
          <p:cNvCxnSpPr/>
          <p:nvPr/>
        </p:nvCxnSpPr>
        <p:spPr>
          <a:xfrm>
            <a:off x="8933485" y="4281083"/>
            <a:ext cx="125661" cy="0"/>
          </a:xfrm>
          <a:prstGeom prst="straightConnector1">
            <a:avLst/>
          </a:prstGeom>
          <a:noFill/>
          <a:ln cap="flat" cmpd="sng" w="25400">
            <a:solidFill>
              <a:schemeClr val="dk1"/>
            </a:solidFill>
            <a:prstDash val="solid"/>
            <a:round/>
            <a:headEnd len="sm" w="sm" type="none"/>
            <a:tailEnd len="sm" w="sm" type="none"/>
          </a:ln>
        </p:spPr>
      </p:cxnSp>
      <p:sp>
        <p:nvSpPr>
          <p:cNvPr id="500" name="Google Shape;500;p27"/>
          <p:cNvSpPr/>
          <p:nvPr/>
        </p:nvSpPr>
        <p:spPr>
          <a:xfrm>
            <a:off x="7619232" y="4666180"/>
            <a:ext cx="1256306" cy="389614"/>
          </a:xfrm>
          <a:prstGeom prst="roundRect">
            <a:avLst>
              <a:gd fmla="val 16667" name="adj"/>
            </a:avLst>
          </a:prstGeom>
          <a:solidFill>
            <a:srgbClr val="E3DDEF"/>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Financial Aid</a:t>
            </a:r>
            <a:endParaRPr sz="800">
              <a:solidFill>
                <a:schemeClr val="dk1"/>
              </a:solidFill>
              <a:latin typeface="Cabin"/>
              <a:ea typeface="Cabin"/>
              <a:cs typeface="Cabin"/>
              <a:sym typeface="Cabin"/>
            </a:endParaRPr>
          </a:p>
        </p:txBody>
      </p:sp>
      <p:sp>
        <p:nvSpPr>
          <p:cNvPr id="501" name="Google Shape;501;p27"/>
          <p:cNvSpPr/>
          <p:nvPr/>
        </p:nvSpPr>
        <p:spPr>
          <a:xfrm>
            <a:off x="5622145" y="4673839"/>
            <a:ext cx="1256306" cy="389614"/>
          </a:xfrm>
          <a:prstGeom prst="roundRect">
            <a:avLst>
              <a:gd fmla="val 16667" name="adj"/>
            </a:avLst>
          </a:prstGeom>
          <a:solidFill>
            <a:srgbClr val="E3DDEF"/>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Admissions and Records</a:t>
            </a:r>
            <a:endParaRPr sz="800">
              <a:solidFill>
                <a:schemeClr val="dk1"/>
              </a:solidFill>
              <a:latin typeface="Cabin"/>
              <a:ea typeface="Cabin"/>
              <a:cs typeface="Cabin"/>
              <a:sym typeface="Cabin"/>
            </a:endParaRPr>
          </a:p>
        </p:txBody>
      </p:sp>
      <p:sp>
        <p:nvSpPr>
          <p:cNvPr id="502" name="Google Shape;502;p27"/>
          <p:cNvSpPr/>
          <p:nvPr/>
        </p:nvSpPr>
        <p:spPr>
          <a:xfrm>
            <a:off x="9071462" y="4673839"/>
            <a:ext cx="1256306" cy="389614"/>
          </a:xfrm>
          <a:prstGeom prst="roundRect">
            <a:avLst>
              <a:gd fmla="val 16667" name="adj"/>
            </a:avLst>
          </a:prstGeom>
          <a:solidFill>
            <a:srgbClr val="E3DDEF"/>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Student Affairs</a:t>
            </a:r>
            <a:endParaRPr sz="800">
              <a:solidFill>
                <a:schemeClr val="dk1"/>
              </a:solidFill>
              <a:latin typeface="Cabin"/>
              <a:ea typeface="Cabin"/>
              <a:cs typeface="Cabin"/>
              <a:sym typeface="Cabin"/>
            </a:endParaRPr>
          </a:p>
        </p:txBody>
      </p:sp>
      <p:cxnSp>
        <p:nvCxnSpPr>
          <p:cNvPr id="503" name="Google Shape;503;p27"/>
          <p:cNvCxnSpPr/>
          <p:nvPr/>
        </p:nvCxnSpPr>
        <p:spPr>
          <a:xfrm flipH="1">
            <a:off x="7494939" y="2528170"/>
            <a:ext cx="1" cy="1273715"/>
          </a:xfrm>
          <a:prstGeom prst="straightConnector1">
            <a:avLst/>
          </a:prstGeom>
          <a:noFill/>
          <a:ln cap="flat" cmpd="sng" w="25400">
            <a:solidFill>
              <a:schemeClr val="dk1"/>
            </a:solidFill>
            <a:prstDash val="solid"/>
            <a:round/>
            <a:headEnd len="sm" w="sm" type="none"/>
            <a:tailEnd len="sm" w="sm" type="none"/>
          </a:ln>
        </p:spPr>
      </p:cxnSp>
      <p:cxnSp>
        <p:nvCxnSpPr>
          <p:cNvPr id="504" name="Google Shape;504;p27"/>
          <p:cNvCxnSpPr/>
          <p:nvPr/>
        </p:nvCxnSpPr>
        <p:spPr>
          <a:xfrm>
            <a:off x="6222008" y="4581093"/>
            <a:ext cx="1" cy="92746"/>
          </a:xfrm>
          <a:prstGeom prst="straightConnector1">
            <a:avLst/>
          </a:prstGeom>
          <a:noFill/>
          <a:ln cap="flat" cmpd="sng" w="25400">
            <a:solidFill>
              <a:schemeClr val="dk1"/>
            </a:solidFill>
            <a:prstDash val="solid"/>
            <a:round/>
            <a:headEnd len="sm" w="sm" type="none"/>
            <a:tailEnd len="sm" w="sm" type="none"/>
          </a:ln>
        </p:spPr>
      </p:cxnSp>
      <p:cxnSp>
        <p:nvCxnSpPr>
          <p:cNvPr id="505" name="Google Shape;505;p27"/>
          <p:cNvCxnSpPr/>
          <p:nvPr/>
        </p:nvCxnSpPr>
        <p:spPr>
          <a:xfrm>
            <a:off x="8247385" y="4587713"/>
            <a:ext cx="0" cy="74760"/>
          </a:xfrm>
          <a:prstGeom prst="straightConnector1">
            <a:avLst/>
          </a:prstGeom>
          <a:noFill/>
          <a:ln cap="flat" cmpd="sng" w="25400">
            <a:solidFill>
              <a:schemeClr val="dk1"/>
            </a:solidFill>
            <a:prstDash val="solid"/>
            <a:round/>
            <a:headEnd len="sm" w="sm" type="none"/>
            <a:tailEnd len="sm" w="sm" type="none"/>
          </a:ln>
        </p:spPr>
      </p:cxnSp>
      <p:cxnSp>
        <p:nvCxnSpPr>
          <p:cNvPr id="506" name="Google Shape;506;p27"/>
          <p:cNvCxnSpPr/>
          <p:nvPr/>
        </p:nvCxnSpPr>
        <p:spPr>
          <a:xfrm>
            <a:off x="9716698" y="4569727"/>
            <a:ext cx="1" cy="92746"/>
          </a:xfrm>
          <a:prstGeom prst="straightConnector1">
            <a:avLst/>
          </a:prstGeom>
          <a:noFill/>
          <a:ln cap="flat" cmpd="sng" w="25400">
            <a:solidFill>
              <a:schemeClr val="dk1"/>
            </a:solidFill>
            <a:prstDash val="solid"/>
            <a:round/>
            <a:headEnd len="sm" w="sm" type="none"/>
            <a:tailEnd len="sm" w="sm" type="none"/>
          </a:ln>
        </p:spPr>
      </p:cxnSp>
      <p:sp>
        <p:nvSpPr>
          <p:cNvPr id="507" name="Google Shape;507;p27"/>
          <p:cNvSpPr/>
          <p:nvPr/>
        </p:nvSpPr>
        <p:spPr>
          <a:xfrm>
            <a:off x="10661067" y="3955528"/>
            <a:ext cx="1256306" cy="389614"/>
          </a:xfrm>
          <a:prstGeom prst="rect">
            <a:avLst/>
          </a:prstGeom>
          <a:solidFill>
            <a:srgbClr val="F8D8E8"/>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Classified Staff Professional Development Committee</a:t>
            </a:r>
            <a:endParaRPr sz="800">
              <a:solidFill>
                <a:schemeClr val="dk1"/>
              </a:solidFill>
              <a:latin typeface="Cabin"/>
              <a:ea typeface="Cabin"/>
              <a:cs typeface="Cabin"/>
              <a:sym typeface="Cabin"/>
            </a:endParaRPr>
          </a:p>
        </p:txBody>
      </p:sp>
      <p:sp>
        <p:nvSpPr>
          <p:cNvPr id="508" name="Google Shape;508;p27"/>
          <p:cNvSpPr/>
          <p:nvPr/>
        </p:nvSpPr>
        <p:spPr>
          <a:xfrm>
            <a:off x="10600476" y="3299630"/>
            <a:ext cx="1256306" cy="389614"/>
          </a:xfrm>
          <a:prstGeom prst="roundRect">
            <a:avLst>
              <a:gd fmla="val 16667" name="adj"/>
            </a:avLst>
          </a:prstGeom>
          <a:solidFill>
            <a:srgbClr val="E3DDEF"/>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Classified Senate</a:t>
            </a:r>
            <a:endParaRPr sz="800">
              <a:solidFill>
                <a:schemeClr val="dk1"/>
              </a:solidFill>
              <a:latin typeface="Cabin"/>
              <a:ea typeface="Cabin"/>
              <a:cs typeface="Cabin"/>
              <a:sym typeface="Cabin"/>
            </a:endParaRPr>
          </a:p>
        </p:txBody>
      </p:sp>
      <p:cxnSp>
        <p:nvCxnSpPr>
          <p:cNvPr id="509" name="Google Shape;509;p27"/>
          <p:cNvCxnSpPr>
            <a:endCxn id="381" idx="1"/>
          </p:cNvCxnSpPr>
          <p:nvPr/>
        </p:nvCxnSpPr>
        <p:spPr>
          <a:xfrm>
            <a:off x="5222248" y="1507592"/>
            <a:ext cx="160800" cy="600"/>
          </a:xfrm>
          <a:prstGeom prst="straightConnector1">
            <a:avLst/>
          </a:prstGeom>
          <a:noFill/>
          <a:ln cap="flat" cmpd="sng" w="25400">
            <a:solidFill>
              <a:schemeClr val="dk1"/>
            </a:solidFill>
            <a:prstDash val="solid"/>
            <a:round/>
            <a:headEnd len="sm" w="sm" type="none"/>
            <a:tailEnd len="sm" w="sm" type="none"/>
          </a:ln>
        </p:spPr>
      </p:cxnSp>
      <p:cxnSp>
        <p:nvCxnSpPr>
          <p:cNvPr id="510" name="Google Shape;510;p27"/>
          <p:cNvCxnSpPr/>
          <p:nvPr/>
        </p:nvCxnSpPr>
        <p:spPr>
          <a:xfrm>
            <a:off x="5758596" y="5293820"/>
            <a:ext cx="139213" cy="0"/>
          </a:xfrm>
          <a:prstGeom prst="straightConnector1">
            <a:avLst/>
          </a:prstGeom>
          <a:noFill/>
          <a:ln cap="flat" cmpd="sng" w="25400">
            <a:solidFill>
              <a:schemeClr val="dk1"/>
            </a:solidFill>
            <a:prstDash val="solid"/>
            <a:round/>
            <a:headEnd len="sm" w="sm" type="none"/>
            <a:tailEnd len="sm" w="sm" type="none"/>
          </a:ln>
        </p:spPr>
      </p:cxnSp>
      <p:cxnSp>
        <p:nvCxnSpPr>
          <p:cNvPr id="511" name="Google Shape;511;p27"/>
          <p:cNvCxnSpPr/>
          <p:nvPr/>
        </p:nvCxnSpPr>
        <p:spPr>
          <a:xfrm>
            <a:off x="8755697" y="5053534"/>
            <a:ext cx="0" cy="706789"/>
          </a:xfrm>
          <a:prstGeom prst="straightConnector1">
            <a:avLst/>
          </a:prstGeom>
          <a:noFill/>
          <a:ln cap="flat" cmpd="sng" w="25400">
            <a:solidFill>
              <a:schemeClr val="dk1"/>
            </a:solidFill>
            <a:prstDash val="solid"/>
            <a:round/>
            <a:headEnd len="sm" w="sm" type="none"/>
            <a:tailEnd len="sm" w="sm" type="none"/>
          </a:ln>
        </p:spPr>
      </p:cxnSp>
      <p:cxnSp>
        <p:nvCxnSpPr>
          <p:cNvPr id="512" name="Google Shape;512;p27"/>
          <p:cNvCxnSpPr/>
          <p:nvPr/>
        </p:nvCxnSpPr>
        <p:spPr>
          <a:xfrm>
            <a:off x="8588866" y="5315688"/>
            <a:ext cx="159927" cy="0"/>
          </a:xfrm>
          <a:prstGeom prst="straightConnector1">
            <a:avLst/>
          </a:prstGeom>
          <a:noFill/>
          <a:ln cap="flat" cmpd="sng" w="25400">
            <a:solidFill>
              <a:schemeClr val="dk1"/>
            </a:solidFill>
            <a:prstDash val="solid"/>
            <a:round/>
            <a:headEnd len="sm" w="sm" type="none"/>
            <a:tailEnd len="sm" w="sm" type="none"/>
          </a:ln>
        </p:spPr>
      </p:cxnSp>
      <p:cxnSp>
        <p:nvCxnSpPr>
          <p:cNvPr id="513" name="Google Shape;513;p27"/>
          <p:cNvCxnSpPr/>
          <p:nvPr/>
        </p:nvCxnSpPr>
        <p:spPr>
          <a:xfrm>
            <a:off x="8602698" y="5747904"/>
            <a:ext cx="159927" cy="0"/>
          </a:xfrm>
          <a:prstGeom prst="straightConnector1">
            <a:avLst/>
          </a:prstGeom>
          <a:noFill/>
          <a:ln cap="flat" cmpd="sng" w="25400">
            <a:solidFill>
              <a:schemeClr val="dk1"/>
            </a:solidFill>
            <a:prstDash val="solid"/>
            <a:round/>
            <a:headEnd len="sm" w="sm" type="none"/>
            <a:tailEnd len="sm" w="sm" type="none"/>
          </a:ln>
        </p:spPr>
      </p:cxnSp>
      <p:sp>
        <p:nvSpPr>
          <p:cNvPr id="514" name="Google Shape;514;p27"/>
          <p:cNvSpPr/>
          <p:nvPr/>
        </p:nvSpPr>
        <p:spPr>
          <a:xfrm>
            <a:off x="4139807" y="3989313"/>
            <a:ext cx="1256306" cy="389614"/>
          </a:xfrm>
          <a:prstGeom prst="rect">
            <a:avLst/>
          </a:prstGeom>
          <a:solidFill>
            <a:srgbClr val="D5D5FF"/>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Various CTE Advisory Committees</a:t>
            </a:r>
            <a:endParaRPr sz="800">
              <a:solidFill>
                <a:schemeClr val="dk1"/>
              </a:solidFill>
              <a:latin typeface="Cabin"/>
              <a:ea typeface="Cabin"/>
              <a:cs typeface="Cabin"/>
              <a:sym typeface="Cabin"/>
            </a:endParaRPr>
          </a:p>
        </p:txBody>
      </p:sp>
      <p:cxnSp>
        <p:nvCxnSpPr>
          <p:cNvPr id="515" name="Google Shape;515;p27"/>
          <p:cNvCxnSpPr/>
          <p:nvPr/>
        </p:nvCxnSpPr>
        <p:spPr>
          <a:xfrm flipH="1">
            <a:off x="4066337" y="3958532"/>
            <a:ext cx="1" cy="251110"/>
          </a:xfrm>
          <a:prstGeom prst="straightConnector1">
            <a:avLst/>
          </a:prstGeom>
          <a:noFill/>
          <a:ln cap="flat" cmpd="sng" w="25400">
            <a:solidFill>
              <a:schemeClr val="dk1"/>
            </a:solidFill>
            <a:prstDash val="solid"/>
            <a:round/>
            <a:headEnd len="sm" w="sm" type="none"/>
            <a:tailEnd len="sm" w="sm" type="none"/>
          </a:ln>
        </p:spPr>
      </p:cxnSp>
      <p:cxnSp>
        <p:nvCxnSpPr>
          <p:cNvPr id="516" name="Google Shape;516;p27"/>
          <p:cNvCxnSpPr/>
          <p:nvPr/>
        </p:nvCxnSpPr>
        <p:spPr>
          <a:xfrm>
            <a:off x="4069428" y="4204695"/>
            <a:ext cx="66179" cy="0"/>
          </a:xfrm>
          <a:prstGeom prst="straightConnector1">
            <a:avLst/>
          </a:prstGeom>
          <a:noFill/>
          <a:ln cap="flat" cmpd="sng" w="25400">
            <a:solidFill>
              <a:schemeClr val="dk1"/>
            </a:solidFill>
            <a:prstDash val="solid"/>
            <a:round/>
            <a:headEnd len="sm" w="sm" type="none"/>
            <a:tailEnd len="sm" w="sm" type="none"/>
          </a:ln>
        </p:spPr>
      </p:cxnSp>
      <p:sp>
        <p:nvSpPr>
          <p:cNvPr id="517" name="Google Shape;517;p27"/>
          <p:cNvSpPr/>
          <p:nvPr/>
        </p:nvSpPr>
        <p:spPr>
          <a:xfrm>
            <a:off x="312290" y="4177044"/>
            <a:ext cx="1256306" cy="389614"/>
          </a:xfrm>
          <a:prstGeom prst="rect">
            <a:avLst/>
          </a:prstGeom>
          <a:solidFill>
            <a:srgbClr val="F8D8E8"/>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Professional Relations Committee</a:t>
            </a:r>
            <a:endParaRPr sz="800">
              <a:solidFill>
                <a:schemeClr val="dk1"/>
              </a:solidFill>
              <a:latin typeface="Cabin"/>
              <a:ea typeface="Cabin"/>
              <a:cs typeface="Cabin"/>
              <a:sym typeface="Cabin"/>
            </a:endParaRPr>
          </a:p>
        </p:txBody>
      </p:sp>
      <p:cxnSp>
        <p:nvCxnSpPr>
          <p:cNvPr id="518" name="Google Shape;518;p27"/>
          <p:cNvCxnSpPr>
            <a:endCxn id="517" idx="1"/>
          </p:cNvCxnSpPr>
          <p:nvPr/>
        </p:nvCxnSpPr>
        <p:spPr>
          <a:xfrm>
            <a:off x="135590" y="4371851"/>
            <a:ext cx="176700" cy="0"/>
          </a:xfrm>
          <a:prstGeom prst="straightConnector1">
            <a:avLst/>
          </a:prstGeom>
          <a:noFill/>
          <a:ln cap="flat" cmpd="sng" w="25400">
            <a:solidFill>
              <a:schemeClr val="dk1"/>
            </a:solidFill>
            <a:prstDash val="solid"/>
            <a:round/>
            <a:headEnd len="sm" w="sm" type="none"/>
            <a:tailEnd len="sm" w="sm" type="none"/>
          </a:ln>
        </p:spPr>
      </p:cxnSp>
      <p:sp>
        <p:nvSpPr>
          <p:cNvPr id="519" name="Google Shape;519;p27"/>
          <p:cNvSpPr/>
          <p:nvPr/>
        </p:nvSpPr>
        <p:spPr>
          <a:xfrm>
            <a:off x="2048861" y="4842006"/>
            <a:ext cx="1256306" cy="389614"/>
          </a:xfrm>
          <a:prstGeom prst="rect">
            <a:avLst/>
          </a:prstGeom>
          <a:solidFill>
            <a:srgbClr val="F8D8E8"/>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Basic Skills Committee?</a:t>
            </a:r>
            <a:endParaRPr sz="800">
              <a:solidFill>
                <a:schemeClr val="dk1"/>
              </a:solidFill>
              <a:latin typeface="Cabin"/>
              <a:ea typeface="Cabin"/>
              <a:cs typeface="Cabin"/>
              <a:sym typeface="Cabin"/>
            </a:endParaRPr>
          </a:p>
        </p:txBody>
      </p:sp>
      <p:sp>
        <p:nvSpPr>
          <p:cNvPr id="486" name="Google Shape;486;p27"/>
          <p:cNvSpPr/>
          <p:nvPr/>
        </p:nvSpPr>
        <p:spPr>
          <a:xfrm>
            <a:off x="5839727" y="3596626"/>
            <a:ext cx="1256306" cy="389614"/>
          </a:xfrm>
          <a:prstGeom prst="rect">
            <a:avLst/>
          </a:prstGeom>
          <a:solidFill>
            <a:srgbClr val="F8D8E8"/>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SSSP Committee</a:t>
            </a:r>
            <a:endParaRPr sz="800">
              <a:solidFill>
                <a:schemeClr val="dk1"/>
              </a:solidFill>
              <a:latin typeface="Cabin"/>
              <a:ea typeface="Cabin"/>
              <a:cs typeface="Cabin"/>
              <a:sym typeface="Cabin"/>
            </a:endParaRPr>
          </a:p>
        </p:txBody>
      </p:sp>
      <p:cxnSp>
        <p:nvCxnSpPr>
          <p:cNvPr id="520" name="Google Shape;520;p27"/>
          <p:cNvCxnSpPr/>
          <p:nvPr/>
        </p:nvCxnSpPr>
        <p:spPr>
          <a:xfrm>
            <a:off x="7511027" y="3788953"/>
            <a:ext cx="59886" cy="0"/>
          </a:xfrm>
          <a:prstGeom prst="straightConnector1">
            <a:avLst/>
          </a:prstGeom>
          <a:noFill/>
          <a:ln cap="flat" cmpd="sng" w="25400">
            <a:solidFill>
              <a:schemeClr val="dk1"/>
            </a:solidFill>
            <a:prstDash val="solid"/>
            <a:round/>
            <a:headEnd len="sm" w="sm" type="none"/>
            <a:tailEnd len="sm" w="sm" type="none"/>
          </a:ln>
        </p:spPr>
      </p:cxnSp>
      <p:cxnSp>
        <p:nvCxnSpPr>
          <p:cNvPr id="521" name="Google Shape;521;p27"/>
          <p:cNvCxnSpPr/>
          <p:nvPr/>
        </p:nvCxnSpPr>
        <p:spPr>
          <a:xfrm>
            <a:off x="9685120" y="6240225"/>
            <a:ext cx="251683" cy="3814"/>
          </a:xfrm>
          <a:prstGeom prst="straightConnector1">
            <a:avLst/>
          </a:prstGeom>
          <a:noFill/>
          <a:ln cap="flat" cmpd="sng" w="25400">
            <a:solidFill>
              <a:schemeClr val="dk1"/>
            </a:solidFill>
            <a:prstDash val="solid"/>
            <a:round/>
            <a:headEnd len="sm" w="sm" type="none"/>
            <a:tailEnd len="sm" w="sm" type="non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5" name="Shape 525"/>
        <p:cNvGrpSpPr/>
        <p:nvPr/>
      </p:nvGrpSpPr>
      <p:grpSpPr>
        <a:xfrm>
          <a:off x="0" y="0"/>
          <a:ext cx="0" cy="0"/>
          <a:chOff x="0" y="0"/>
          <a:chExt cx="0" cy="0"/>
        </a:xfrm>
      </p:grpSpPr>
      <p:sp>
        <p:nvSpPr>
          <p:cNvPr id="526" name="Google Shape;526;p28"/>
          <p:cNvSpPr txBox="1"/>
          <p:nvPr>
            <p:ph type="title"/>
          </p:nvPr>
        </p:nvSpPr>
        <p:spPr>
          <a:xfrm>
            <a:off x="1447191" y="837769"/>
            <a:ext cx="9607661" cy="1056319"/>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4800"/>
              <a:buFont typeface="Cabin"/>
              <a:buNone/>
            </a:pPr>
            <a:r>
              <a:rPr b="0" i="0" lang="en-US" sz="4800" u="none" cap="none" strike="noStrike">
                <a:solidFill>
                  <a:schemeClr val="dk1"/>
                </a:solidFill>
                <a:latin typeface="Cabin"/>
                <a:ea typeface="Cabin"/>
                <a:cs typeface="Cabin"/>
                <a:sym typeface="Cabin"/>
              </a:rPr>
              <a:t>PARTICIPATORY VS. OPERATIONAL</a:t>
            </a:r>
            <a:endParaRPr/>
          </a:p>
        </p:txBody>
      </p:sp>
      <p:sp>
        <p:nvSpPr>
          <p:cNvPr id="527" name="Google Shape;527;p28"/>
          <p:cNvSpPr txBox="1"/>
          <p:nvPr>
            <p:ph idx="1" type="body"/>
          </p:nvPr>
        </p:nvSpPr>
        <p:spPr>
          <a:xfrm>
            <a:off x="1447191" y="2019549"/>
            <a:ext cx="4645152" cy="801943"/>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accent1"/>
              </a:buClr>
              <a:buSzPts val="3600"/>
              <a:buFont typeface="Arial"/>
              <a:buNone/>
            </a:pPr>
            <a:r>
              <a:rPr b="0" i="0" lang="en-US" sz="3600" u="none" cap="none" strike="noStrike">
                <a:solidFill>
                  <a:schemeClr val="accent1"/>
                </a:solidFill>
                <a:latin typeface="Cabin"/>
                <a:ea typeface="Cabin"/>
                <a:cs typeface="Cabin"/>
                <a:sym typeface="Cabin"/>
              </a:rPr>
              <a:t>PARTICIPATORY</a:t>
            </a:r>
            <a:endParaRPr/>
          </a:p>
        </p:txBody>
      </p:sp>
      <p:sp>
        <p:nvSpPr>
          <p:cNvPr id="528" name="Google Shape;528;p28"/>
          <p:cNvSpPr txBox="1"/>
          <p:nvPr>
            <p:ph idx="2" type="body"/>
          </p:nvPr>
        </p:nvSpPr>
        <p:spPr>
          <a:xfrm>
            <a:off x="1447191" y="2824269"/>
            <a:ext cx="4645152" cy="2644457"/>
          </a:xfrm>
          <a:prstGeom prst="rect">
            <a:avLst/>
          </a:prstGeom>
          <a:noFill/>
          <a:ln>
            <a:noFill/>
          </a:ln>
        </p:spPr>
        <p:txBody>
          <a:bodyPr anchorCtr="0" anchor="t" bIns="45700" lIns="91425" spcFirstLastPara="1" rIns="91425" wrap="square" tIns="45700">
            <a:noAutofit/>
          </a:bodyPr>
          <a:lstStyle/>
          <a:p>
            <a:pPr indent="-228600" lvl="0" marL="228600" marR="0" rtl="0" algn="l">
              <a:lnSpc>
                <a:spcPct val="120000"/>
              </a:lnSpc>
              <a:spcBef>
                <a:spcPts val="0"/>
              </a:spcBef>
              <a:spcAft>
                <a:spcPts val="0"/>
              </a:spcAft>
              <a:buClr>
                <a:schemeClr val="accent1"/>
              </a:buClr>
              <a:buSzPts val="2800"/>
              <a:buFont typeface="Arial"/>
              <a:buChar char="•"/>
            </a:pPr>
            <a:r>
              <a:rPr b="0" i="0" lang="en-US" sz="2800" u="none" cap="none" strike="noStrike">
                <a:solidFill>
                  <a:schemeClr val="dk1"/>
                </a:solidFill>
                <a:latin typeface="Cabin"/>
                <a:ea typeface="Cabin"/>
                <a:cs typeface="Cabin"/>
                <a:sym typeface="Cabin"/>
              </a:rPr>
              <a:t>Composed of constituency representatives designated or selected to act in a consultative capacity on policy.</a:t>
            </a:r>
            <a:endParaRPr b="0" i="0" sz="2800" u="none" cap="none" strike="noStrike">
              <a:solidFill>
                <a:schemeClr val="dk1"/>
              </a:solidFill>
              <a:latin typeface="Cabin"/>
              <a:ea typeface="Cabin"/>
              <a:cs typeface="Cabin"/>
              <a:sym typeface="Cabin"/>
            </a:endParaRPr>
          </a:p>
        </p:txBody>
      </p:sp>
      <p:sp>
        <p:nvSpPr>
          <p:cNvPr id="529" name="Google Shape;529;p28"/>
          <p:cNvSpPr txBox="1"/>
          <p:nvPr>
            <p:ph idx="3" type="body"/>
          </p:nvPr>
        </p:nvSpPr>
        <p:spPr>
          <a:xfrm>
            <a:off x="6412362" y="2023003"/>
            <a:ext cx="4645152" cy="802237"/>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accent1"/>
              </a:buClr>
              <a:buSzPts val="3600"/>
              <a:buFont typeface="Arial"/>
              <a:buNone/>
            </a:pPr>
            <a:r>
              <a:rPr b="0" i="0" lang="en-US" sz="3600" u="none" cap="none" strike="noStrike">
                <a:solidFill>
                  <a:schemeClr val="accent1"/>
                </a:solidFill>
                <a:latin typeface="Cabin"/>
                <a:ea typeface="Cabin"/>
                <a:cs typeface="Cabin"/>
                <a:sym typeface="Cabin"/>
              </a:rPr>
              <a:t>OPERATIONAL</a:t>
            </a:r>
            <a:endParaRPr/>
          </a:p>
        </p:txBody>
      </p:sp>
      <p:sp>
        <p:nvSpPr>
          <p:cNvPr id="530" name="Google Shape;530;p28"/>
          <p:cNvSpPr txBox="1"/>
          <p:nvPr>
            <p:ph idx="4" type="body"/>
          </p:nvPr>
        </p:nvSpPr>
        <p:spPr>
          <a:xfrm>
            <a:off x="6412362" y="2821491"/>
            <a:ext cx="4645152" cy="2637371"/>
          </a:xfrm>
          <a:prstGeom prst="rect">
            <a:avLst/>
          </a:prstGeom>
          <a:noFill/>
          <a:ln>
            <a:noFill/>
          </a:ln>
        </p:spPr>
        <p:txBody>
          <a:bodyPr anchorCtr="0" anchor="t" bIns="45700" lIns="91425" spcFirstLastPara="1" rIns="91425" wrap="square" tIns="45700">
            <a:noAutofit/>
          </a:bodyPr>
          <a:lstStyle/>
          <a:p>
            <a:pPr indent="-228600" lvl="0" marL="228600" marR="0" rtl="0" algn="l">
              <a:lnSpc>
                <a:spcPct val="120000"/>
              </a:lnSpc>
              <a:spcBef>
                <a:spcPts val="0"/>
              </a:spcBef>
              <a:spcAft>
                <a:spcPts val="0"/>
              </a:spcAft>
              <a:buClr>
                <a:schemeClr val="accent1"/>
              </a:buClr>
              <a:buSzPts val="2800"/>
              <a:buFont typeface="Arial"/>
              <a:buChar char="•"/>
            </a:pPr>
            <a:r>
              <a:rPr b="0" i="0" lang="en-US" sz="2800" u="none" cap="none" strike="noStrike">
                <a:solidFill>
                  <a:schemeClr val="dk1"/>
                </a:solidFill>
                <a:latin typeface="Cabin"/>
                <a:ea typeface="Cabin"/>
                <a:cs typeface="Cabin"/>
                <a:sym typeface="Cabin"/>
              </a:rPr>
              <a:t>Non-policy-making groups. Implement decisions and policies that were already made. </a:t>
            </a:r>
            <a:endParaRPr b="0" i="0" sz="2800" u="none" cap="none" strike="noStrike">
              <a:solidFill>
                <a:schemeClr val="dk1"/>
              </a:solidFill>
              <a:latin typeface="Cabin"/>
              <a:ea typeface="Cabin"/>
              <a:cs typeface="Cabin"/>
              <a:sym typeface="Cabin"/>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535" name="Shape 535"/>
        <p:cNvGrpSpPr/>
        <p:nvPr/>
      </p:nvGrpSpPr>
      <p:grpSpPr>
        <a:xfrm>
          <a:off x="0" y="0"/>
          <a:ext cx="0" cy="0"/>
          <a:chOff x="0" y="0"/>
          <a:chExt cx="0" cy="0"/>
        </a:xfrm>
      </p:grpSpPr>
      <p:sp>
        <p:nvSpPr>
          <p:cNvPr id="536" name="Google Shape;536;p29"/>
          <p:cNvSpPr txBox="1"/>
          <p:nvPr>
            <p:ph type="title"/>
          </p:nvPr>
        </p:nvSpPr>
        <p:spPr>
          <a:xfrm>
            <a:off x="1459849" y="485912"/>
            <a:ext cx="9605635" cy="105930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3200"/>
              <a:buFont typeface="Cabin"/>
              <a:buNone/>
            </a:pPr>
            <a:r>
              <a:rPr b="0" i="0" lang="en-US" sz="3200" u="none" cap="none" strike="noStrike">
                <a:solidFill>
                  <a:schemeClr val="dk1"/>
                </a:solidFill>
                <a:latin typeface="Cabin"/>
                <a:ea typeface="Cabin"/>
                <a:cs typeface="Cabin"/>
                <a:sym typeface="Cabin"/>
              </a:rPr>
              <a:t>PARTICIPATORY VS. OPERATIONAL EXAMPLE</a:t>
            </a:r>
            <a:endParaRPr/>
          </a:p>
        </p:txBody>
      </p:sp>
      <p:grpSp>
        <p:nvGrpSpPr>
          <p:cNvPr id="537" name="Google Shape;537;p29"/>
          <p:cNvGrpSpPr/>
          <p:nvPr/>
        </p:nvGrpSpPr>
        <p:grpSpPr>
          <a:xfrm>
            <a:off x="1957505" y="2051567"/>
            <a:ext cx="3224564" cy="3435621"/>
            <a:chOff x="204905" y="0"/>
            <a:chExt cx="3224564" cy="3435621"/>
          </a:xfrm>
        </p:grpSpPr>
        <p:sp>
          <p:nvSpPr>
            <p:cNvPr id="538" name="Google Shape;538;p29"/>
            <p:cNvSpPr/>
            <p:nvPr/>
          </p:nvSpPr>
          <p:spPr>
            <a:xfrm>
              <a:off x="1399931" y="1727224"/>
              <a:ext cx="633770" cy="1526155"/>
            </a:xfrm>
            <a:custGeom>
              <a:rect b="b" l="l" r="r" t="t"/>
              <a:pathLst>
                <a:path extrusionOk="0" h="120000" w="120000">
                  <a:moveTo>
                    <a:pt x="120000" y="0"/>
                  </a:moveTo>
                  <a:lnTo>
                    <a:pt x="22627" y="0"/>
                  </a:lnTo>
                  <a:lnTo>
                    <a:pt x="22627" y="120000"/>
                  </a:lnTo>
                  <a:lnTo>
                    <a:pt x="0" y="120000"/>
                  </a:lnTo>
                </a:path>
              </a:pathLst>
            </a:custGeom>
            <a:noFill/>
            <a:ln cap="flat" cmpd="sng" w="15875">
              <a:solidFill>
                <a:srgbClr val="911432"/>
              </a:solidFill>
              <a:prstDash val="solid"/>
              <a:round/>
              <a:headEnd len="sm" w="sm" type="none"/>
              <a:tailEnd len="sm" w="sm" type="none"/>
            </a:ln>
          </p:spPr>
        </p:sp>
        <p:sp>
          <p:nvSpPr>
            <p:cNvPr id="539" name="Google Shape;539;p29"/>
            <p:cNvSpPr/>
            <p:nvPr/>
          </p:nvSpPr>
          <p:spPr>
            <a:xfrm>
              <a:off x="1399931" y="1727224"/>
              <a:ext cx="633770" cy="1012294"/>
            </a:xfrm>
            <a:custGeom>
              <a:rect b="b" l="l" r="r" t="t"/>
              <a:pathLst>
                <a:path extrusionOk="0" h="120000" w="120000">
                  <a:moveTo>
                    <a:pt x="120000" y="0"/>
                  </a:moveTo>
                  <a:lnTo>
                    <a:pt x="22627" y="0"/>
                  </a:lnTo>
                  <a:lnTo>
                    <a:pt x="22627" y="120000"/>
                  </a:lnTo>
                  <a:lnTo>
                    <a:pt x="0" y="120000"/>
                  </a:lnTo>
                </a:path>
              </a:pathLst>
            </a:custGeom>
            <a:noFill/>
            <a:ln cap="flat" cmpd="sng" w="15875">
              <a:solidFill>
                <a:srgbClr val="911432"/>
              </a:solidFill>
              <a:prstDash val="solid"/>
              <a:round/>
              <a:headEnd len="sm" w="sm" type="none"/>
              <a:tailEnd len="sm" w="sm" type="none"/>
            </a:ln>
          </p:spPr>
        </p:sp>
        <p:sp>
          <p:nvSpPr>
            <p:cNvPr id="540" name="Google Shape;540;p29"/>
            <p:cNvSpPr/>
            <p:nvPr/>
          </p:nvSpPr>
          <p:spPr>
            <a:xfrm>
              <a:off x="1399931" y="1727224"/>
              <a:ext cx="633770" cy="498432"/>
            </a:xfrm>
            <a:custGeom>
              <a:rect b="b" l="l" r="r" t="t"/>
              <a:pathLst>
                <a:path extrusionOk="0" h="120000" w="120000">
                  <a:moveTo>
                    <a:pt x="120000" y="0"/>
                  </a:moveTo>
                  <a:lnTo>
                    <a:pt x="22627" y="0"/>
                  </a:lnTo>
                  <a:lnTo>
                    <a:pt x="22627" y="120000"/>
                  </a:lnTo>
                  <a:lnTo>
                    <a:pt x="0" y="120000"/>
                  </a:lnTo>
                </a:path>
              </a:pathLst>
            </a:custGeom>
            <a:noFill/>
            <a:ln cap="flat" cmpd="sng" w="15875">
              <a:solidFill>
                <a:srgbClr val="911432"/>
              </a:solidFill>
              <a:prstDash val="solid"/>
              <a:round/>
              <a:headEnd len="sm" w="sm" type="none"/>
              <a:tailEnd len="sm" w="sm" type="none"/>
            </a:ln>
          </p:spPr>
        </p:sp>
        <p:sp>
          <p:nvSpPr>
            <p:cNvPr id="541" name="Google Shape;541;p29"/>
            <p:cNvSpPr/>
            <p:nvPr/>
          </p:nvSpPr>
          <p:spPr>
            <a:xfrm>
              <a:off x="1399931" y="1666075"/>
              <a:ext cx="633770" cy="91440"/>
            </a:xfrm>
            <a:custGeom>
              <a:rect b="b" l="l" r="r" t="t"/>
              <a:pathLst>
                <a:path extrusionOk="0" h="120000" w="120000">
                  <a:moveTo>
                    <a:pt x="120000" y="80247"/>
                  </a:moveTo>
                  <a:lnTo>
                    <a:pt x="22627" y="80247"/>
                  </a:lnTo>
                  <a:lnTo>
                    <a:pt x="22627" y="60000"/>
                  </a:lnTo>
                  <a:lnTo>
                    <a:pt x="0" y="60000"/>
                  </a:lnTo>
                </a:path>
              </a:pathLst>
            </a:custGeom>
            <a:noFill/>
            <a:ln cap="flat" cmpd="sng" w="15875">
              <a:solidFill>
                <a:srgbClr val="911432"/>
              </a:solidFill>
              <a:prstDash val="solid"/>
              <a:round/>
              <a:headEnd len="sm" w="sm" type="none"/>
              <a:tailEnd len="sm" w="sm" type="none"/>
            </a:ln>
          </p:spPr>
        </p:sp>
        <p:sp>
          <p:nvSpPr>
            <p:cNvPr id="542" name="Google Shape;542;p29"/>
            <p:cNvSpPr/>
            <p:nvPr/>
          </p:nvSpPr>
          <p:spPr>
            <a:xfrm>
              <a:off x="1399931" y="1197934"/>
              <a:ext cx="633770" cy="529290"/>
            </a:xfrm>
            <a:custGeom>
              <a:rect b="b" l="l" r="r" t="t"/>
              <a:pathLst>
                <a:path extrusionOk="0" h="120000" w="120000">
                  <a:moveTo>
                    <a:pt x="120000" y="120000"/>
                  </a:moveTo>
                  <a:lnTo>
                    <a:pt x="22627" y="120000"/>
                  </a:lnTo>
                  <a:lnTo>
                    <a:pt x="22627" y="0"/>
                  </a:lnTo>
                  <a:lnTo>
                    <a:pt x="0" y="0"/>
                  </a:lnTo>
                </a:path>
              </a:pathLst>
            </a:custGeom>
            <a:noFill/>
            <a:ln cap="flat" cmpd="sng" w="15875">
              <a:solidFill>
                <a:srgbClr val="911432"/>
              </a:solidFill>
              <a:prstDash val="solid"/>
              <a:round/>
              <a:headEnd len="sm" w="sm" type="none"/>
              <a:tailEnd len="sm" w="sm" type="none"/>
            </a:ln>
          </p:spPr>
        </p:sp>
        <p:sp>
          <p:nvSpPr>
            <p:cNvPr id="543" name="Google Shape;543;p29"/>
            <p:cNvSpPr/>
            <p:nvPr/>
          </p:nvSpPr>
          <p:spPr>
            <a:xfrm>
              <a:off x="1399931" y="684072"/>
              <a:ext cx="633770" cy="1043151"/>
            </a:xfrm>
            <a:custGeom>
              <a:rect b="b" l="l" r="r" t="t"/>
              <a:pathLst>
                <a:path extrusionOk="0" h="120000" w="120000">
                  <a:moveTo>
                    <a:pt x="120000" y="120000"/>
                  </a:moveTo>
                  <a:lnTo>
                    <a:pt x="22627" y="120000"/>
                  </a:lnTo>
                  <a:lnTo>
                    <a:pt x="22627" y="0"/>
                  </a:lnTo>
                  <a:lnTo>
                    <a:pt x="0" y="0"/>
                  </a:lnTo>
                </a:path>
              </a:pathLst>
            </a:custGeom>
            <a:noFill/>
            <a:ln cap="flat" cmpd="sng" w="15875">
              <a:solidFill>
                <a:srgbClr val="911432"/>
              </a:solidFill>
              <a:prstDash val="solid"/>
              <a:round/>
              <a:headEnd len="sm" w="sm" type="none"/>
              <a:tailEnd len="sm" w="sm" type="none"/>
            </a:ln>
          </p:spPr>
        </p:sp>
        <p:sp>
          <p:nvSpPr>
            <p:cNvPr id="544" name="Google Shape;544;p29"/>
            <p:cNvSpPr/>
            <p:nvPr/>
          </p:nvSpPr>
          <p:spPr>
            <a:xfrm>
              <a:off x="1399931" y="182241"/>
              <a:ext cx="633770" cy="1544982"/>
            </a:xfrm>
            <a:custGeom>
              <a:rect b="b" l="l" r="r" t="t"/>
              <a:pathLst>
                <a:path extrusionOk="0" h="120000" w="120000">
                  <a:moveTo>
                    <a:pt x="120000" y="120000"/>
                  </a:moveTo>
                  <a:lnTo>
                    <a:pt x="22627" y="120000"/>
                  </a:lnTo>
                  <a:lnTo>
                    <a:pt x="22627" y="0"/>
                  </a:lnTo>
                  <a:lnTo>
                    <a:pt x="0" y="0"/>
                  </a:lnTo>
                </a:path>
              </a:pathLst>
            </a:custGeom>
            <a:noFill/>
            <a:ln cap="flat" cmpd="sng" w="15875">
              <a:solidFill>
                <a:srgbClr val="911432"/>
              </a:solidFill>
              <a:prstDash val="solid"/>
              <a:round/>
              <a:headEnd len="sm" w="sm" type="none"/>
              <a:tailEnd len="sm" w="sm" type="none"/>
            </a:ln>
          </p:spPr>
        </p:sp>
        <p:sp>
          <p:nvSpPr>
            <p:cNvPr id="545" name="Google Shape;545;p29"/>
            <p:cNvSpPr/>
            <p:nvPr/>
          </p:nvSpPr>
          <p:spPr>
            <a:xfrm>
              <a:off x="2033702" y="1418122"/>
              <a:ext cx="1395767" cy="618203"/>
            </a:xfrm>
            <a:prstGeom prst="rect">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29"/>
            <p:cNvSpPr txBox="1"/>
            <p:nvPr/>
          </p:nvSpPr>
          <p:spPr>
            <a:xfrm>
              <a:off x="2033702" y="1418122"/>
              <a:ext cx="1395767" cy="618203"/>
            </a:xfrm>
            <a:prstGeom prst="rect">
              <a:avLst/>
            </a:prstGeom>
            <a:noFill/>
            <a:ln>
              <a:noFill/>
            </a:ln>
          </p:spPr>
          <p:txBody>
            <a:bodyPr anchorCtr="0" anchor="ctr" bIns="8875" lIns="8875" spcFirstLastPara="1" rIns="8875" wrap="square" tIns="8875">
              <a:noAutofit/>
            </a:bodyPr>
            <a:lstStyle/>
            <a:p>
              <a:pPr indent="0" lvl="0" marL="0" marR="0" rtl="0" algn="ctr">
                <a:lnSpc>
                  <a:spcPct val="90000"/>
                </a:lnSpc>
                <a:spcBef>
                  <a:spcPts val="0"/>
                </a:spcBef>
                <a:spcAft>
                  <a:spcPts val="0"/>
                </a:spcAft>
                <a:buNone/>
              </a:pPr>
              <a:r>
                <a:rPr b="0" i="0" lang="en-US" sz="1400">
                  <a:solidFill>
                    <a:schemeClr val="lt1"/>
                  </a:solidFill>
                  <a:latin typeface="Cabin"/>
                  <a:ea typeface="Cabin"/>
                  <a:cs typeface="Cabin"/>
                  <a:sym typeface="Cabin"/>
                </a:rPr>
                <a:t>College</a:t>
              </a:r>
              <a:r>
                <a:rPr b="0" i="0" lang="en-US" sz="1000">
                  <a:solidFill>
                    <a:schemeClr val="lt1"/>
                  </a:solidFill>
                  <a:latin typeface="Cabin"/>
                  <a:ea typeface="Cabin"/>
                  <a:cs typeface="Cabin"/>
                  <a:sym typeface="Cabin"/>
                </a:rPr>
                <a:t> </a:t>
              </a:r>
              <a:r>
                <a:rPr b="0" i="0" lang="en-US" sz="1400">
                  <a:solidFill>
                    <a:schemeClr val="lt1"/>
                  </a:solidFill>
                  <a:latin typeface="Cabin"/>
                  <a:ea typeface="Cabin"/>
                  <a:cs typeface="Cabin"/>
                  <a:sym typeface="Cabin"/>
                </a:rPr>
                <a:t>Council</a:t>
              </a:r>
              <a:endParaRPr sz="800">
                <a:solidFill>
                  <a:schemeClr val="lt1"/>
                </a:solidFill>
                <a:latin typeface="Cabin"/>
                <a:ea typeface="Cabin"/>
                <a:cs typeface="Cabin"/>
                <a:sym typeface="Cabin"/>
              </a:endParaRPr>
            </a:p>
          </p:txBody>
        </p:sp>
        <p:sp>
          <p:nvSpPr>
            <p:cNvPr id="547" name="Google Shape;547;p29"/>
            <p:cNvSpPr/>
            <p:nvPr/>
          </p:nvSpPr>
          <p:spPr>
            <a:xfrm>
              <a:off x="204905" y="0"/>
              <a:ext cx="1195026" cy="364483"/>
            </a:xfrm>
            <a:prstGeom prst="rect">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29"/>
            <p:cNvSpPr txBox="1"/>
            <p:nvPr/>
          </p:nvSpPr>
          <p:spPr>
            <a:xfrm>
              <a:off x="204905" y="0"/>
              <a:ext cx="1195026" cy="364483"/>
            </a:xfrm>
            <a:prstGeom prst="rect">
              <a:avLst/>
            </a:prstGeom>
            <a:noFill/>
            <a:ln>
              <a:noFill/>
            </a:ln>
          </p:spPr>
          <p:txBody>
            <a:bodyPr anchorCtr="0" anchor="ctr" bIns="6350" lIns="6350" spcFirstLastPara="1" rIns="6350" wrap="square" tIns="6350">
              <a:noAutofit/>
            </a:bodyPr>
            <a:lstStyle/>
            <a:p>
              <a:pPr indent="0" lvl="0" marL="0" marR="0" rtl="0" algn="ctr">
                <a:lnSpc>
                  <a:spcPct val="90000"/>
                </a:lnSpc>
                <a:spcBef>
                  <a:spcPts val="0"/>
                </a:spcBef>
                <a:spcAft>
                  <a:spcPts val="0"/>
                </a:spcAft>
                <a:buNone/>
              </a:pPr>
              <a:r>
                <a:rPr b="0" i="0" lang="en-US" sz="1000">
                  <a:solidFill>
                    <a:schemeClr val="lt1"/>
                  </a:solidFill>
                  <a:latin typeface="Cabin"/>
                  <a:ea typeface="Cabin"/>
                  <a:cs typeface="Cabin"/>
                  <a:sym typeface="Cabin"/>
                </a:rPr>
                <a:t>Budget Committee</a:t>
              </a:r>
              <a:endParaRPr sz="800">
                <a:solidFill>
                  <a:schemeClr val="lt1"/>
                </a:solidFill>
                <a:latin typeface="Cabin"/>
                <a:ea typeface="Cabin"/>
                <a:cs typeface="Cabin"/>
                <a:sym typeface="Cabin"/>
              </a:endParaRPr>
            </a:p>
          </p:txBody>
        </p:sp>
        <p:sp>
          <p:nvSpPr>
            <p:cNvPr id="549" name="Google Shape;549;p29"/>
            <p:cNvSpPr/>
            <p:nvPr/>
          </p:nvSpPr>
          <p:spPr>
            <a:xfrm>
              <a:off x="204905" y="501831"/>
              <a:ext cx="1195026" cy="364483"/>
            </a:xfrm>
            <a:prstGeom prst="rect">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29"/>
            <p:cNvSpPr txBox="1"/>
            <p:nvPr/>
          </p:nvSpPr>
          <p:spPr>
            <a:xfrm>
              <a:off x="204905" y="501831"/>
              <a:ext cx="1195026" cy="364483"/>
            </a:xfrm>
            <a:prstGeom prst="rect">
              <a:avLst/>
            </a:prstGeom>
            <a:noFill/>
            <a:ln>
              <a:noFill/>
            </a:ln>
          </p:spPr>
          <p:txBody>
            <a:bodyPr anchorCtr="0" anchor="ctr" bIns="6350" lIns="6350" spcFirstLastPara="1" rIns="6350" wrap="square" tIns="6350">
              <a:noAutofit/>
            </a:bodyPr>
            <a:lstStyle/>
            <a:p>
              <a:pPr indent="0" lvl="0" marL="0" marR="0" rtl="0" algn="ctr">
                <a:lnSpc>
                  <a:spcPct val="90000"/>
                </a:lnSpc>
                <a:spcBef>
                  <a:spcPts val="0"/>
                </a:spcBef>
                <a:spcAft>
                  <a:spcPts val="0"/>
                </a:spcAft>
                <a:buNone/>
              </a:pPr>
              <a:r>
                <a:rPr b="0" i="0" lang="en-US" sz="1000">
                  <a:solidFill>
                    <a:schemeClr val="lt1"/>
                  </a:solidFill>
                  <a:latin typeface="Cabin"/>
                  <a:ea typeface="Cabin"/>
                  <a:cs typeface="Cabin"/>
                  <a:sym typeface="Cabin"/>
                </a:rPr>
                <a:t>Facilities Committee</a:t>
              </a:r>
              <a:endParaRPr sz="800">
                <a:solidFill>
                  <a:schemeClr val="lt1"/>
                </a:solidFill>
                <a:latin typeface="Cabin"/>
                <a:ea typeface="Cabin"/>
                <a:cs typeface="Cabin"/>
                <a:sym typeface="Cabin"/>
              </a:endParaRPr>
            </a:p>
          </p:txBody>
        </p:sp>
        <p:sp>
          <p:nvSpPr>
            <p:cNvPr id="551" name="Google Shape;551;p29"/>
            <p:cNvSpPr/>
            <p:nvPr/>
          </p:nvSpPr>
          <p:spPr>
            <a:xfrm>
              <a:off x="204905" y="1015692"/>
              <a:ext cx="1195026" cy="364483"/>
            </a:xfrm>
            <a:prstGeom prst="rect">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29"/>
            <p:cNvSpPr txBox="1"/>
            <p:nvPr/>
          </p:nvSpPr>
          <p:spPr>
            <a:xfrm>
              <a:off x="204905" y="1015692"/>
              <a:ext cx="1195026" cy="364483"/>
            </a:xfrm>
            <a:prstGeom prst="rect">
              <a:avLst/>
            </a:prstGeom>
            <a:noFill/>
            <a:ln>
              <a:noFill/>
            </a:ln>
          </p:spPr>
          <p:txBody>
            <a:bodyPr anchorCtr="0" anchor="ctr" bIns="5075" lIns="5075" spcFirstLastPara="1" rIns="5075" wrap="square" tIns="5075">
              <a:noAutofit/>
            </a:bodyPr>
            <a:lstStyle/>
            <a:p>
              <a:pPr indent="0" lvl="0" marL="0" marR="0" rtl="0" algn="ctr">
                <a:lnSpc>
                  <a:spcPct val="90000"/>
                </a:lnSpc>
                <a:spcBef>
                  <a:spcPts val="0"/>
                </a:spcBef>
                <a:spcAft>
                  <a:spcPts val="0"/>
                </a:spcAft>
                <a:buNone/>
              </a:pPr>
              <a:r>
                <a:rPr b="0" i="0" lang="en-US" sz="800">
                  <a:solidFill>
                    <a:schemeClr val="lt1"/>
                  </a:solidFill>
                  <a:latin typeface="Cabin"/>
                  <a:ea typeface="Cabin"/>
                  <a:cs typeface="Cabin"/>
                  <a:sym typeface="Cabin"/>
                </a:rPr>
                <a:t>Planning &amp; Institutional Effectiveness Committee</a:t>
              </a:r>
              <a:endParaRPr sz="800">
                <a:solidFill>
                  <a:schemeClr val="lt1"/>
                </a:solidFill>
                <a:latin typeface="Cabin"/>
                <a:ea typeface="Cabin"/>
                <a:cs typeface="Cabin"/>
                <a:sym typeface="Cabin"/>
              </a:endParaRPr>
            </a:p>
          </p:txBody>
        </p:sp>
        <p:sp>
          <p:nvSpPr>
            <p:cNvPr id="553" name="Google Shape;553;p29"/>
            <p:cNvSpPr/>
            <p:nvPr/>
          </p:nvSpPr>
          <p:spPr>
            <a:xfrm>
              <a:off x="204905" y="1529554"/>
              <a:ext cx="1195026" cy="364483"/>
            </a:xfrm>
            <a:prstGeom prst="rect">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29"/>
            <p:cNvSpPr txBox="1"/>
            <p:nvPr/>
          </p:nvSpPr>
          <p:spPr>
            <a:xfrm>
              <a:off x="204905" y="1529554"/>
              <a:ext cx="1195026" cy="364483"/>
            </a:xfrm>
            <a:prstGeom prst="rect">
              <a:avLst/>
            </a:prstGeom>
            <a:noFill/>
            <a:ln>
              <a:noFill/>
            </a:ln>
          </p:spPr>
          <p:txBody>
            <a:bodyPr anchorCtr="0" anchor="ctr" bIns="5075" lIns="5075" spcFirstLastPara="1" rIns="5075" wrap="square" tIns="5075">
              <a:noAutofit/>
            </a:bodyPr>
            <a:lstStyle/>
            <a:p>
              <a:pPr indent="0" lvl="0" marL="0" marR="0" rtl="0" algn="ctr">
                <a:lnSpc>
                  <a:spcPct val="90000"/>
                </a:lnSpc>
                <a:spcBef>
                  <a:spcPts val="0"/>
                </a:spcBef>
                <a:spcAft>
                  <a:spcPts val="0"/>
                </a:spcAft>
                <a:buNone/>
              </a:pPr>
              <a:r>
                <a:rPr b="0" i="0" lang="en-US" sz="800">
                  <a:solidFill>
                    <a:schemeClr val="lt1"/>
                  </a:solidFill>
                  <a:latin typeface="Cabin"/>
                  <a:ea typeface="Cabin"/>
                  <a:cs typeface="Cabin"/>
                  <a:sym typeface="Cabin"/>
                </a:rPr>
                <a:t>Professional Development Committee</a:t>
              </a:r>
              <a:endParaRPr sz="800">
                <a:solidFill>
                  <a:schemeClr val="lt1"/>
                </a:solidFill>
                <a:latin typeface="Cabin"/>
                <a:ea typeface="Cabin"/>
                <a:cs typeface="Cabin"/>
                <a:sym typeface="Cabin"/>
              </a:endParaRPr>
            </a:p>
          </p:txBody>
        </p:sp>
        <p:sp>
          <p:nvSpPr>
            <p:cNvPr id="555" name="Google Shape;555;p29"/>
            <p:cNvSpPr/>
            <p:nvPr/>
          </p:nvSpPr>
          <p:spPr>
            <a:xfrm>
              <a:off x="204905" y="2043415"/>
              <a:ext cx="1195026" cy="364483"/>
            </a:xfrm>
            <a:prstGeom prst="rect">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29"/>
            <p:cNvSpPr txBox="1"/>
            <p:nvPr/>
          </p:nvSpPr>
          <p:spPr>
            <a:xfrm>
              <a:off x="204905" y="2043415"/>
              <a:ext cx="1195026" cy="364483"/>
            </a:xfrm>
            <a:prstGeom prst="rect">
              <a:avLst/>
            </a:prstGeom>
            <a:noFill/>
            <a:ln>
              <a:noFill/>
            </a:ln>
          </p:spPr>
          <p:txBody>
            <a:bodyPr anchorCtr="0" anchor="ctr" bIns="5075" lIns="5075" spcFirstLastPara="1" rIns="5075" wrap="square" tIns="5075">
              <a:noAutofit/>
            </a:bodyPr>
            <a:lstStyle/>
            <a:p>
              <a:pPr indent="0" lvl="0" marL="0" marR="0" rtl="0" algn="ctr">
                <a:lnSpc>
                  <a:spcPct val="90000"/>
                </a:lnSpc>
                <a:spcBef>
                  <a:spcPts val="0"/>
                </a:spcBef>
                <a:spcAft>
                  <a:spcPts val="0"/>
                </a:spcAft>
                <a:buNone/>
              </a:pPr>
              <a:r>
                <a:rPr b="0" i="0" lang="en-US" sz="800">
                  <a:solidFill>
                    <a:schemeClr val="lt1"/>
                  </a:solidFill>
                  <a:latin typeface="Cabin"/>
                  <a:ea typeface="Cabin"/>
                  <a:cs typeface="Cabin"/>
                  <a:sym typeface="Cabin"/>
                </a:rPr>
                <a:t>Staffing Committee</a:t>
              </a:r>
              <a:endParaRPr sz="800">
                <a:solidFill>
                  <a:schemeClr val="lt1"/>
                </a:solidFill>
                <a:latin typeface="Cabin"/>
                <a:ea typeface="Cabin"/>
                <a:cs typeface="Cabin"/>
                <a:sym typeface="Cabin"/>
              </a:endParaRPr>
            </a:p>
          </p:txBody>
        </p:sp>
        <p:sp>
          <p:nvSpPr>
            <p:cNvPr id="557" name="Google Shape;557;p29"/>
            <p:cNvSpPr/>
            <p:nvPr/>
          </p:nvSpPr>
          <p:spPr>
            <a:xfrm>
              <a:off x="204905" y="2557277"/>
              <a:ext cx="1195026" cy="364483"/>
            </a:xfrm>
            <a:prstGeom prst="rect">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29"/>
            <p:cNvSpPr txBox="1"/>
            <p:nvPr/>
          </p:nvSpPr>
          <p:spPr>
            <a:xfrm>
              <a:off x="204905" y="2557277"/>
              <a:ext cx="1195026" cy="364483"/>
            </a:xfrm>
            <a:prstGeom prst="rect">
              <a:avLst/>
            </a:prstGeom>
            <a:noFill/>
            <a:ln>
              <a:noFill/>
            </a:ln>
          </p:spPr>
          <p:txBody>
            <a:bodyPr anchorCtr="0" anchor="ctr" bIns="5075" lIns="5075" spcFirstLastPara="1" rIns="5075" wrap="square" tIns="5075">
              <a:noAutofit/>
            </a:bodyPr>
            <a:lstStyle/>
            <a:p>
              <a:pPr indent="0" lvl="0" marL="0" marR="0" rtl="0" algn="ctr">
                <a:lnSpc>
                  <a:spcPct val="90000"/>
                </a:lnSpc>
                <a:spcBef>
                  <a:spcPts val="0"/>
                </a:spcBef>
                <a:spcAft>
                  <a:spcPts val="0"/>
                </a:spcAft>
                <a:buNone/>
              </a:pPr>
              <a:r>
                <a:rPr b="0" i="0" lang="en-US" sz="800">
                  <a:solidFill>
                    <a:schemeClr val="lt1"/>
                  </a:solidFill>
                  <a:latin typeface="Cabin"/>
                  <a:ea typeface="Cabin"/>
                  <a:cs typeface="Cabin"/>
                  <a:sym typeface="Cabin"/>
                </a:rPr>
                <a:t>Student Success &amp; Equity Committee</a:t>
              </a:r>
              <a:endParaRPr sz="800">
                <a:solidFill>
                  <a:schemeClr val="lt1"/>
                </a:solidFill>
                <a:latin typeface="Cabin"/>
                <a:ea typeface="Cabin"/>
                <a:cs typeface="Cabin"/>
                <a:sym typeface="Cabin"/>
              </a:endParaRPr>
            </a:p>
          </p:txBody>
        </p:sp>
        <p:sp>
          <p:nvSpPr>
            <p:cNvPr id="559" name="Google Shape;559;p29"/>
            <p:cNvSpPr/>
            <p:nvPr/>
          </p:nvSpPr>
          <p:spPr>
            <a:xfrm>
              <a:off x="204905" y="3071138"/>
              <a:ext cx="1195026" cy="364483"/>
            </a:xfrm>
            <a:prstGeom prst="rect">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29"/>
            <p:cNvSpPr txBox="1"/>
            <p:nvPr/>
          </p:nvSpPr>
          <p:spPr>
            <a:xfrm>
              <a:off x="204905" y="3071138"/>
              <a:ext cx="1195026" cy="364483"/>
            </a:xfrm>
            <a:prstGeom prst="rect">
              <a:avLst/>
            </a:prstGeom>
            <a:noFill/>
            <a:ln>
              <a:noFill/>
            </a:ln>
          </p:spPr>
          <p:txBody>
            <a:bodyPr anchorCtr="0" anchor="ctr" bIns="5075" lIns="5075" spcFirstLastPara="1" rIns="5075" wrap="square" tIns="5075">
              <a:noAutofit/>
            </a:bodyPr>
            <a:lstStyle/>
            <a:p>
              <a:pPr indent="0" lvl="0" marL="0" marR="0" rtl="0" algn="ctr">
                <a:lnSpc>
                  <a:spcPct val="90000"/>
                </a:lnSpc>
                <a:spcBef>
                  <a:spcPts val="0"/>
                </a:spcBef>
                <a:spcAft>
                  <a:spcPts val="0"/>
                </a:spcAft>
                <a:buNone/>
              </a:pPr>
              <a:r>
                <a:rPr b="0" i="0" lang="en-US" sz="800">
                  <a:solidFill>
                    <a:schemeClr val="lt1"/>
                  </a:solidFill>
                  <a:latin typeface="Cabin"/>
                  <a:ea typeface="Cabin"/>
                  <a:cs typeface="Cabin"/>
                  <a:sym typeface="Cabin"/>
                </a:rPr>
                <a:t>Technology Committee</a:t>
              </a:r>
              <a:endParaRPr sz="800">
                <a:solidFill>
                  <a:schemeClr val="lt1"/>
                </a:solidFill>
                <a:latin typeface="Cabin"/>
                <a:ea typeface="Cabin"/>
                <a:cs typeface="Cabin"/>
                <a:sym typeface="Cabin"/>
              </a:endParaRPr>
            </a:p>
          </p:txBody>
        </p:sp>
      </p:grpSp>
      <p:grpSp>
        <p:nvGrpSpPr>
          <p:cNvPr id="561" name="Google Shape;561;p29"/>
          <p:cNvGrpSpPr/>
          <p:nvPr/>
        </p:nvGrpSpPr>
        <p:grpSpPr>
          <a:xfrm>
            <a:off x="5640223" y="2907889"/>
            <a:ext cx="5178752" cy="1669045"/>
            <a:chOff x="1423" y="886237"/>
            <a:chExt cx="5178752" cy="1669045"/>
          </a:xfrm>
        </p:grpSpPr>
        <p:sp>
          <p:nvSpPr>
            <p:cNvPr id="562" name="Google Shape;562;p29"/>
            <p:cNvSpPr/>
            <p:nvPr/>
          </p:nvSpPr>
          <p:spPr>
            <a:xfrm>
              <a:off x="3460988" y="1720760"/>
              <a:ext cx="286531" cy="616042"/>
            </a:xfrm>
            <a:custGeom>
              <a:rect b="b" l="l" r="r" t="t"/>
              <a:pathLst>
                <a:path extrusionOk="0" h="120000" w="120000">
                  <a:moveTo>
                    <a:pt x="0" y="0"/>
                  </a:moveTo>
                  <a:lnTo>
                    <a:pt x="60000" y="0"/>
                  </a:lnTo>
                  <a:lnTo>
                    <a:pt x="60000" y="120000"/>
                  </a:lnTo>
                  <a:lnTo>
                    <a:pt x="120000" y="120000"/>
                  </a:lnTo>
                </a:path>
              </a:pathLst>
            </a:custGeom>
            <a:noFill/>
            <a:ln cap="flat" cmpd="sng" w="15875">
              <a:solidFill>
                <a:srgbClr val="A4193A"/>
              </a:solidFill>
              <a:prstDash val="solid"/>
              <a:round/>
              <a:headEnd len="sm" w="sm" type="none"/>
              <a:tailEnd len="sm" w="sm" type="none"/>
            </a:ln>
          </p:spPr>
        </p:sp>
        <p:sp>
          <p:nvSpPr>
            <p:cNvPr id="563" name="Google Shape;563;p29"/>
            <p:cNvSpPr/>
            <p:nvPr/>
          </p:nvSpPr>
          <p:spPr>
            <a:xfrm>
              <a:off x="3460988" y="1675039"/>
              <a:ext cx="286531" cy="91440"/>
            </a:xfrm>
            <a:custGeom>
              <a:rect b="b" l="l" r="r" t="t"/>
              <a:pathLst>
                <a:path extrusionOk="0" h="120000" w="120000">
                  <a:moveTo>
                    <a:pt x="0" y="60000"/>
                  </a:moveTo>
                  <a:lnTo>
                    <a:pt x="120000" y="60000"/>
                  </a:lnTo>
                </a:path>
              </a:pathLst>
            </a:custGeom>
            <a:noFill/>
            <a:ln cap="flat" cmpd="sng" w="15875">
              <a:solidFill>
                <a:srgbClr val="A4193A"/>
              </a:solidFill>
              <a:prstDash val="solid"/>
              <a:round/>
              <a:headEnd len="sm" w="sm" type="none"/>
              <a:tailEnd len="sm" w="sm" type="none"/>
            </a:ln>
          </p:spPr>
        </p:sp>
        <p:sp>
          <p:nvSpPr>
            <p:cNvPr id="564" name="Google Shape;564;p29"/>
            <p:cNvSpPr/>
            <p:nvPr/>
          </p:nvSpPr>
          <p:spPr>
            <a:xfrm>
              <a:off x="3460988" y="1104717"/>
              <a:ext cx="286531" cy="616042"/>
            </a:xfrm>
            <a:custGeom>
              <a:rect b="b" l="l" r="r" t="t"/>
              <a:pathLst>
                <a:path extrusionOk="0" h="120000" w="120000">
                  <a:moveTo>
                    <a:pt x="0" y="120000"/>
                  </a:moveTo>
                  <a:lnTo>
                    <a:pt x="60000" y="120000"/>
                  </a:lnTo>
                  <a:lnTo>
                    <a:pt x="60000" y="0"/>
                  </a:lnTo>
                  <a:lnTo>
                    <a:pt x="120000" y="0"/>
                  </a:lnTo>
                </a:path>
              </a:pathLst>
            </a:custGeom>
            <a:noFill/>
            <a:ln cap="flat" cmpd="sng" w="15875">
              <a:solidFill>
                <a:srgbClr val="A4193A"/>
              </a:solidFill>
              <a:prstDash val="solid"/>
              <a:round/>
              <a:headEnd len="sm" w="sm" type="none"/>
              <a:tailEnd len="sm" w="sm" type="none"/>
            </a:ln>
          </p:spPr>
        </p:sp>
        <p:sp>
          <p:nvSpPr>
            <p:cNvPr id="565" name="Google Shape;565;p29"/>
            <p:cNvSpPr/>
            <p:nvPr/>
          </p:nvSpPr>
          <p:spPr>
            <a:xfrm>
              <a:off x="1603720" y="1675039"/>
              <a:ext cx="286531" cy="91440"/>
            </a:xfrm>
            <a:custGeom>
              <a:rect b="b" l="l" r="r" t="t"/>
              <a:pathLst>
                <a:path extrusionOk="0" h="120000" w="120000">
                  <a:moveTo>
                    <a:pt x="0" y="60000"/>
                  </a:moveTo>
                  <a:lnTo>
                    <a:pt x="120000" y="60000"/>
                  </a:lnTo>
                </a:path>
              </a:pathLst>
            </a:custGeom>
            <a:noFill/>
            <a:ln cap="flat" cmpd="sng" w="15875">
              <a:solidFill>
                <a:srgbClr val="911432"/>
              </a:solidFill>
              <a:prstDash val="solid"/>
              <a:round/>
              <a:headEnd len="sm" w="sm" type="none"/>
              <a:tailEnd len="sm" w="sm" type="none"/>
            </a:ln>
          </p:spPr>
        </p:sp>
        <p:sp>
          <p:nvSpPr>
            <p:cNvPr id="566" name="Google Shape;566;p29"/>
            <p:cNvSpPr/>
            <p:nvPr/>
          </p:nvSpPr>
          <p:spPr>
            <a:xfrm>
              <a:off x="1423" y="1391846"/>
              <a:ext cx="1602297" cy="657826"/>
            </a:xfrm>
            <a:prstGeom prst="rect">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29"/>
            <p:cNvSpPr txBox="1"/>
            <p:nvPr/>
          </p:nvSpPr>
          <p:spPr>
            <a:xfrm>
              <a:off x="1423" y="1391846"/>
              <a:ext cx="1602297" cy="657826"/>
            </a:xfrm>
            <a:prstGeom prst="rect">
              <a:avLst/>
            </a:prstGeom>
            <a:noFill/>
            <a:ln>
              <a:noFill/>
            </a:ln>
          </p:spPr>
          <p:txBody>
            <a:bodyPr anchorCtr="0" anchor="ctr" bIns="20300" lIns="20300" spcFirstLastPara="1" rIns="20300" wrap="square" tIns="20300">
              <a:noAutofit/>
            </a:bodyPr>
            <a:lstStyle/>
            <a:p>
              <a:pPr indent="0" lvl="0" marL="0" marR="0" rtl="0" algn="ctr">
                <a:lnSpc>
                  <a:spcPct val="90000"/>
                </a:lnSpc>
                <a:spcBef>
                  <a:spcPts val="0"/>
                </a:spcBef>
                <a:spcAft>
                  <a:spcPts val="0"/>
                </a:spcAft>
                <a:buNone/>
              </a:pPr>
              <a:r>
                <a:rPr b="0" i="0" lang="en-US" sz="3200">
                  <a:solidFill>
                    <a:schemeClr val="lt1"/>
                  </a:solidFill>
                  <a:latin typeface="Cabin"/>
                  <a:ea typeface="Cabin"/>
                  <a:cs typeface="Cabin"/>
                  <a:sym typeface="Cabin"/>
                </a:rPr>
                <a:t>President</a:t>
              </a:r>
              <a:endParaRPr sz="3200">
                <a:solidFill>
                  <a:schemeClr val="lt1"/>
                </a:solidFill>
                <a:latin typeface="Cabin"/>
                <a:ea typeface="Cabin"/>
                <a:cs typeface="Cabin"/>
                <a:sym typeface="Cabin"/>
              </a:endParaRPr>
            </a:p>
          </p:txBody>
        </p:sp>
        <p:sp>
          <p:nvSpPr>
            <p:cNvPr id="568" name="Google Shape;568;p29"/>
            <p:cNvSpPr/>
            <p:nvPr/>
          </p:nvSpPr>
          <p:spPr>
            <a:xfrm>
              <a:off x="1890252" y="1463259"/>
              <a:ext cx="1570736" cy="515001"/>
            </a:xfrm>
            <a:prstGeom prst="rect">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29"/>
            <p:cNvSpPr txBox="1"/>
            <p:nvPr/>
          </p:nvSpPr>
          <p:spPr>
            <a:xfrm>
              <a:off x="1890252" y="1463259"/>
              <a:ext cx="1570736" cy="515001"/>
            </a:xfrm>
            <a:prstGeom prst="rect">
              <a:avLst/>
            </a:prstGeom>
            <a:noFill/>
            <a:ln>
              <a:noFill/>
            </a:ln>
          </p:spPr>
          <p:txBody>
            <a:bodyPr anchorCtr="0" anchor="ctr" bIns="10150" lIns="10150" spcFirstLastPara="1" rIns="10150" wrap="square" tIns="10150">
              <a:noAutofit/>
            </a:bodyPr>
            <a:lstStyle/>
            <a:p>
              <a:pPr indent="0" lvl="0" marL="0" marR="0" rtl="0" algn="ctr">
                <a:lnSpc>
                  <a:spcPct val="90000"/>
                </a:lnSpc>
                <a:spcBef>
                  <a:spcPts val="0"/>
                </a:spcBef>
                <a:spcAft>
                  <a:spcPts val="0"/>
                </a:spcAft>
                <a:buNone/>
              </a:pPr>
              <a:r>
                <a:rPr b="0" i="0" lang="en-US" sz="1600">
                  <a:solidFill>
                    <a:schemeClr val="lt1"/>
                  </a:solidFill>
                  <a:latin typeface="Cabin"/>
                  <a:ea typeface="Cabin"/>
                  <a:cs typeface="Cabin"/>
                  <a:sym typeface="Cabin"/>
                </a:rPr>
                <a:t>Vice President</a:t>
              </a:r>
              <a:endParaRPr sz="1600">
                <a:solidFill>
                  <a:schemeClr val="lt1"/>
                </a:solidFill>
                <a:latin typeface="Cabin"/>
                <a:ea typeface="Cabin"/>
                <a:cs typeface="Cabin"/>
                <a:sym typeface="Cabin"/>
              </a:endParaRPr>
            </a:p>
          </p:txBody>
        </p:sp>
        <p:sp>
          <p:nvSpPr>
            <p:cNvPr id="570" name="Google Shape;570;p29"/>
            <p:cNvSpPr/>
            <p:nvPr/>
          </p:nvSpPr>
          <p:spPr>
            <a:xfrm>
              <a:off x="3747519" y="886237"/>
              <a:ext cx="1432656" cy="436960"/>
            </a:xfrm>
            <a:prstGeom prst="rect">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29"/>
            <p:cNvSpPr txBox="1"/>
            <p:nvPr/>
          </p:nvSpPr>
          <p:spPr>
            <a:xfrm>
              <a:off x="3747519" y="886237"/>
              <a:ext cx="1432656" cy="436960"/>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None/>
              </a:pPr>
              <a:r>
                <a:rPr b="0" i="0" lang="en-US" sz="2000">
                  <a:solidFill>
                    <a:schemeClr val="lt1"/>
                  </a:solidFill>
                  <a:latin typeface="Cabin"/>
                  <a:ea typeface="Cabin"/>
                  <a:cs typeface="Cabin"/>
                  <a:sym typeface="Cabin"/>
                </a:rPr>
                <a:t>Dean</a:t>
              </a:r>
              <a:endParaRPr sz="2600">
                <a:solidFill>
                  <a:schemeClr val="lt1"/>
                </a:solidFill>
                <a:latin typeface="Cabin"/>
                <a:ea typeface="Cabin"/>
                <a:cs typeface="Cabin"/>
                <a:sym typeface="Cabin"/>
              </a:endParaRPr>
            </a:p>
          </p:txBody>
        </p:sp>
        <p:sp>
          <p:nvSpPr>
            <p:cNvPr id="572" name="Google Shape;572;p29"/>
            <p:cNvSpPr/>
            <p:nvPr/>
          </p:nvSpPr>
          <p:spPr>
            <a:xfrm>
              <a:off x="3747519" y="1502279"/>
              <a:ext cx="1432656" cy="436960"/>
            </a:xfrm>
            <a:prstGeom prst="rect">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29"/>
            <p:cNvSpPr txBox="1"/>
            <p:nvPr/>
          </p:nvSpPr>
          <p:spPr>
            <a:xfrm>
              <a:off x="3747519" y="1502279"/>
              <a:ext cx="1432656" cy="436960"/>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None/>
              </a:pPr>
              <a:r>
                <a:rPr b="0" i="0" lang="en-US" sz="2000">
                  <a:solidFill>
                    <a:schemeClr val="lt1"/>
                  </a:solidFill>
                  <a:latin typeface="Cabin"/>
                  <a:ea typeface="Cabin"/>
                  <a:cs typeface="Cabin"/>
                  <a:sym typeface="Cabin"/>
                </a:rPr>
                <a:t>Dean</a:t>
              </a:r>
              <a:endParaRPr sz="2600">
                <a:solidFill>
                  <a:schemeClr val="lt1"/>
                </a:solidFill>
                <a:latin typeface="Cabin"/>
                <a:ea typeface="Cabin"/>
                <a:cs typeface="Cabin"/>
                <a:sym typeface="Cabin"/>
              </a:endParaRPr>
            </a:p>
          </p:txBody>
        </p:sp>
        <p:sp>
          <p:nvSpPr>
            <p:cNvPr id="574" name="Google Shape;574;p29"/>
            <p:cNvSpPr/>
            <p:nvPr/>
          </p:nvSpPr>
          <p:spPr>
            <a:xfrm>
              <a:off x="3747519" y="2118322"/>
              <a:ext cx="1432656" cy="436960"/>
            </a:xfrm>
            <a:prstGeom prst="rect">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29"/>
            <p:cNvSpPr txBox="1"/>
            <p:nvPr/>
          </p:nvSpPr>
          <p:spPr>
            <a:xfrm>
              <a:off x="3747519" y="2118322"/>
              <a:ext cx="1432656" cy="436960"/>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None/>
              </a:pPr>
              <a:r>
                <a:rPr b="0" i="0" lang="en-US" sz="2000">
                  <a:solidFill>
                    <a:schemeClr val="lt1"/>
                  </a:solidFill>
                  <a:latin typeface="Cabin"/>
                  <a:ea typeface="Cabin"/>
                  <a:cs typeface="Cabin"/>
                  <a:sym typeface="Cabin"/>
                </a:rPr>
                <a:t>Director</a:t>
              </a:r>
              <a:endParaRPr sz="2600">
                <a:solidFill>
                  <a:schemeClr val="lt1"/>
                </a:solidFill>
                <a:latin typeface="Cabin"/>
                <a:ea typeface="Cabin"/>
                <a:cs typeface="Cabin"/>
                <a:sym typeface="Cabin"/>
              </a:endParaRPr>
            </a:p>
          </p:txBody>
        </p:sp>
      </p:grpSp>
      <p:cxnSp>
        <p:nvCxnSpPr>
          <p:cNvPr id="576" name="Google Shape;576;p29"/>
          <p:cNvCxnSpPr/>
          <p:nvPr/>
        </p:nvCxnSpPr>
        <p:spPr>
          <a:xfrm>
            <a:off x="5105400" y="3775864"/>
            <a:ext cx="533400" cy="0"/>
          </a:xfrm>
          <a:prstGeom prst="straightConnector1">
            <a:avLst/>
          </a:prstGeom>
          <a:noFill/>
          <a:ln cap="flat" cmpd="sng" w="25400">
            <a:solidFill>
              <a:schemeClr val="accent1"/>
            </a:solidFill>
            <a:prstDash val="solid"/>
            <a:round/>
            <a:headEnd len="sm" w="sm" type="none"/>
            <a:tailEnd len="sm" w="sm" type="none"/>
          </a:ln>
        </p:spPr>
      </p:cxnSp>
      <p:sp>
        <p:nvSpPr>
          <p:cNvPr id="577" name="Google Shape;577;p29"/>
          <p:cNvSpPr/>
          <p:nvPr/>
        </p:nvSpPr>
        <p:spPr>
          <a:xfrm>
            <a:off x="1600200" y="1676400"/>
            <a:ext cx="1905000" cy="4114800"/>
          </a:xfrm>
          <a:prstGeom prst="ellipse">
            <a:avLst/>
          </a:prstGeom>
          <a:noFill/>
          <a:ln cap="flat" cmpd="sng" w="15875">
            <a:solidFill>
              <a:srgbClr val="85153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bin"/>
              <a:ea typeface="Cabin"/>
              <a:cs typeface="Cabin"/>
              <a:sym typeface="Cabin"/>
            </a:endParaRPr>
          </a:p>
        </p:txBody>
      </p:sp>
      <p:sp>
        <p:nvSpPr>
          <p:cNvPr id="578" name="Google Shape;578;p29"/>
          <p:cNvSpPr/>
          <p:nvPr/>
        </p:nvSpPr>
        <p:spPr>
          <a:xfrm>
            <a:off x="3514783" y="1643109"/>
            <a:ext cx="1905000" cy="4114800"/>
          </a:xfrm>
          <a:prstGeom prst="ellipse">
            <a:avLst/>
          </a:prstGeom>
          <a:noFill/>
          <a:ln cap="flat" cmpd="sng" w="15875">
            <a:solidFill>
              <a:srgbClr val="85153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bin"/>
              <a:ea typeface="Cabin"/>
              <a:cs typeface="Cabin"/>
              <a:sym typeface="Cabin"/>
            </a:endParaRPr>
          </a:p>
        </p:txBody>
      </p:sp>
      <p:sp>
        <p:nvSpPr>
          <p:cNvPr id="579" name="Google Shape;579;p29"/>
          <p:cNvSpPr/>
          <p:nvPr/>
        </p:nvSpPr>
        <p:spPr>
          <a:xfrm>
            <a:off x="5439925" y="1685013"/>
            <a:ext cx="1905000" cy="4114800"/>
          </a:xfrm>
          <a:prstGeom prst="ellipse">
            <a:avLst/>
          </a:prstGeom>
          <a:noFill/>
          <a:ln cap="flat" cmpd="sng" w="15875">
            <a:solidFill>
              <a:srgbClr val="85153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bin"/>
              <a:ea typeface="Cabin"/>
              <a:cs typeface="Cabin"/>
              <a:sym typeface="Cabin"/>
            </a:endParaRPr>
          </a:p>
        </p:txBody>
      </p:sp>
      <p:sp>
        <p:nvSpPr>
          <p:cNvPr id="580" name="Google Shape;580;p29"/>
          <p:cNvSpPr/>
          <p:nvPr/>
        </p:nvSpPr>
        <p:spPr>
          <a:xfrm>
            <a:off x="7365100" y="1676400"/>
            <a:ext cx="4019994" cy="4114800"/>
          </a:xfrm>
          <a:prstGeom prst="ellipse">
            <a:avLst/>
          </a:prstGeom>
          <a:noFill/>
          <a:ln cap="flat" cmpd="sng" w="15875">
            <a:solidFill>
              <a:srgbClr val="85153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bin"/>
              <a:ea typeface="Cabin"/>
              <a:cs typeface="Cabin"/>
              <a:sym typeface="Cabin"/>
            </a:endParaRPr>
          </a:p>
        </p:txBody>
      </p:sp>
      <p:sp>
        <p:nvSpPr>
          <p:cNvPr id="581" name="Google Shape;581;p29"/>
          <p:cNvSpPr txBox="1"/>
          <p:nvPr/>
        </p:nvSpPr>
        <p:spPr>
          <a:xfrm>
            <a:off x="1930442" y="5757909"/>
            <a:ext cx="1219200"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bin"/>
                <a:ea typeface="Cabin"/>
                <a:cs typeface="Cabin"/>
                <a:sym typeface="Cabin"/>
              </a:rPr>
              <a:t>Consult</a:t>
            </a:r>
            <a:endParaRPr/>
          </a:p>
        </p:txBody>
      </p:sp>
      <p:sp>
        <p:nvSpPr>
          <p:cNvPr id="582" name="Google Shape;582;p29"/>
          <p:cNvSpPr txBox="1"/>
          <p:nvPr/>
        </p:nvSpPr>
        <p:spPr>
          <a:xfrm>
            <a:off x="3512727" y="5747740"/>
            <a:ext cx="1933517"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bin"/>
                <a:ea typeface="Cabin"/>
                <a:cs typeface="Cabin"/>
                <a:sym typeface="Cabin"/>
              </a:rPr>
              <a:t>Recommend</a:t>
            </a:r>
            <a:endParaRPr/>
          </a:p>
        </p:txBody>
      </p:sp>
      <p:sp>
        <p:nvSpPr>
          <p:cNvPr id="583" name="Google Shape;583;p29"/>
          <p:cNvSpPr txBox="1"/>
          <p:nvPr/>
        </p:nvSpPr>
        <p:spPr>
          <a:xfrm>
            <a:off x="5489489" y="5759005"/>
            <a:ext cx="1933517" cy="46166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400">
                <a:solidFill>
                  <a:schemeClr val="dk1"/>
                </a:solidFill>
                <a:latin typeface="Cabin"/>
                <a:ea typeface="Cabin"/>
                <a:cs typeface="Cabin"/>
                <a:sym typeface="Cabin"/>
              </a:rPr>
              <a:t>Decide</a:t>
            </a:r>
            <a:endParaRPr/>
          </a:p>
        </p:txBody>
      </p:sp>
      <p:sp>
        <p:nvSpPr>
          <p:cNvPr id="584" name="Google Shape;584;p29"/>
          <p:cNvSpPr txBox="1"/>
          <p:nvPr/>
        </p:nvSpPr>
        <p:spPr>
          <a:xfrm>
            <a:off x="8273522" y="5775103"/>
            <a:ext cx="1933517" cy="46166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400">
                <a:solidFill>
                  <a:schemeClr val="dk1"/>
                </a:solidFill>
                <a:latin typeface="Cabin"/>
                <a:ea typeface="Cabin"/>
                <a:cs typeface="Cabin"/>
                <a:sym typeface="Cabin"/>
              </a:rPr>
              <a:t>Implement</a:t>
            </a:r>
            <a:endParaRPr/>
          </a:p>
        </p:txBody>
      </p:sp>
      <p:sp>
        <p:nvSpPr>
          <p:cNvPr id="585" name="Google Shape;585;p29"/>
          <p:cNvSpPr/>
          <p:nvPr/>
        </p:nvSpPr>
        <p:spPr>
          <a:xfrm>
            <a:off x="7813863" y="6165494"/>
            <a:ext cx="2980644" cy="704611"/>
          </a:xfrm>
          <a:prstGeom prst="rightArrow">
            <a:avLst>
              <a:gd fmla="val 50000" name="adj1"/>
              <a:gd fmla="val 50000" name="adj2"/>
            </a:avLst>
          </a:prstGeom>
          <a:solidFill>
            <a:schemeClr val="accent1"/>
          </a:solidFill>
          <a:ln cap="flat" cmpd="sng" w="15875">
            <a:solidFill>
              <a:srgbClr val="85153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dk1"/>
                </a:solidFill>
                <a:latin typeface="Cabin"/>
                <a:ea typeface="Cabin"/>
                <a:cs typeface="Cabin"/>
                <a:sym typeface="Cabin"/>
              </a:rPr>
              <a:t>Operational</a:t>
            </a:r>
            <a:endParaRPr sz="1800">
              <a:solidFill>
                <a:schemeClr val="dk1"/>
              </a:solidFill>
              <a:latin typeface="Cabin"/>
              <a:ea typeface="Cabin"/>
              <a:cs typeface="Cabin"/>
              <a:sym typeface="Cabin"/>
            </a:endParaRPr>
          </a:p>
        </p:txBody>
      </p:sp>
      <p:sp>
        <p:nvSpPr>
          <p:cNvPr id="586" name="Google Shape;586;p29"/>
          <p:cNvSpPr/>
          <p:nvPr/>
        </p:nvSpPr>
        <p:spPr>
          <a:xfrm flipH="1">
            <a:off x="2123675" y="6158835"/>
            <a:ext cx="3810000" cy="704611"/>
          </a:xfrm>
          <a:prstGeom prst="rightArrow">
            <a:avLst>
              <a:gd fmla="val 50000" name="adj1"/>
              <a:gd fmla="val 50000" name="adj2"/>
            </a:avLst>
          </a:prstGeom>
          <a:solidFill>
            <a:schemeClr val="accent1"/>
          </a:solidFill>
          <a:ln cap="flat" cmpd="sng" w="15875">
            <a:solidFill>
              <a:srgbClr val="85153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dk1"/>
                </a:solidFill>
                <a:latin typeface="Cabin"/>
                <a:ea typeface="Cabin"/>
                <a:cs typeface="Cabin"/>
                <a:sym typeface="Cabin"/>
              </a:rPr>
              <a:t>Participatory</a:t>
            </a:r>
            <a:endParaRPr sz="1800">
              <a:solidFill>
                <a:schemeClr val="dk1"/>
              </a:solidFill>
              <a:latin typeface="Cabin"/>
              <a:ea typeface="Cabin"/>
              <a:cs typeface="Cabin"/>
              <a:sym typeface="Cabi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1" name="Shape 591"/>
        <p:cNvGrpSpPr/>
        <p:nvPr/>
      </p:nvGrpSpPr>
      <p:grpSpPr>
        <a:xfrm>
          <a:off x="0" y="0"/>
          <a:ext cx="0" cy="0"/>
          <a:chOff x="0" y="0"/>
          <a:chExt cx="0" cy="0"/>
        </a:xfrm>
      </p:grpSpPr>
      <p:sp>
        <p:nvSpPr>
          <p:cNvPr id="592" name="Google Shape;592;p30"/>
          <p:cNvSpPr txBox="1"/>
          <p:nvPr>
            <p:ph type="title"/>
          </p:nvPr>
        </p:nvSpPr>
        <p:spPr>
          <a:xfrm>
            <a:off x="1451579" y="804519"/>
            <a:ext cx="9603300" cy="104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Why Create a Handbook?</a:t>
            </a:r>
            <a:endParaRPr/>
          </a:p>
        </p:txBody>
      </p:sp>
      <p:sp>
        <p:nvSpPr>
          <p:cNvPr id="593" name="Google Shape;593;p30"/>
          <p:cNvSpPr txBox="1"/>
          <p:nvPr>
            <p:ph idx="1" type="body"/>
          </p:nvPr>
        </p:nvSpPr>
        <p:spPr>
          <a:xfrm>
            <a:off x="1451579" y="2015732"/>
            <a:ext cx="9603300" cy="3450600"/>
          </a:xfrm>
          <a:prstGeom prst="rect">
            <a:avLst/>
          </a:prstGeom>
        </p:spPr>
        <p:txBody>
          <a:bodyPr anchorCtr="0" anchor="t" bIns="45700" lIns="91425" spcFirstLastPara="1" rIns="91425" wrap="square" tIns="45700">
            <a:noAutofit/>
          </a:bodyPr>
          <a:lstStyle/>
          <a:p>
            <a:pPr indent="-355600" lvl="0" marL="457200" rtl="0" algn="l">
              <a:spcBef>
                <a:spcPts val="1000"/>
              </a:spcBef>
              <a:spcAft>
                <a:spcPts val="0"/>
              </a:spcAft>
              <a:buSzPts val="2000"/>
              <a:buChar char="•"/>
            </a:pPr>
            <a:r>
              <a:rPr lang="en-US"/>
              <a:t>Centralize information and processes</a:t>
            </a:r>
            <a:endParaRPr/>
          </a:p>
          <a:p>
            <a:pPr indent="0" lvl="0" marL="457200" rtl="0" algn="l">
              <a:spcBef>
                <a:spcPts val="1000"/>
              </a:spcBef>
              <a:spcAft>
                <a:spcPts val="0"/>
              </a:spcAft>
              <a:buNone/>
            </a:pPr>
            <a:r>
              <a:t/>
            </a:r>
            <a:endParaRPr/>
          </a:p>
          <a:p>
            <a:pPr indent="-355600" lvl="0" marL="457200" rtl="0" algn="l">
              <a:spcBef>
                <a:spcPts val="1000"/>
              </a:spcBef>
              <a:spcAft>
                <a:spcPts val="0"/>
              </a:spcAft>
              <a:buSzPts val="2000"/>
              <a:buChar char="•"/>
            </a:pPr>
            <a:r>
              <a:rPr lang="en-US"/>
              <a:t>Create institutional memory - not personal memory</a:t>
            </a:r>
            <a:endParaRPr/>
          </a:p>
          <a:p>
            <a:pPr indent="0" lvl="0" marL="457200" rtl="0" algn="l">
              <a:spcBef>
                <a:spcPts val="1000"/>
              </a:spcBef>
              <a:spcAft>
                <a:spcPts val="0"/>
              </a:spcAft>
              <a:buNone/>
            </a:pPr>
            <a:r>
              <a:t/>
            </a:r>
            <a:endParaRPr/>
          </a:p>
          <a:p>
            <a:pPr indent="-355600" lvl="0" marL="457200" rtl="0" algn="l">
              <a:spcBef>
                <a:spcPts val="1000"/>
              </a:spcBef>
              <a:spcAft>
                <a:spcPts val="0"/>
              </a:spcAft>
              <a:buSzPts val="2000"/>
              <a:buChar char="•"/>
            </a:pPr>
            <a:r>
              <a:rPr lang="en-US"/>
              <a:t>Capture existing agreements to be “turnover proof”</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7" name="Shape 597"/>
        <p:cNvGrpSpPr/>
        <p:nvPr/>
      </p:nvGrpSpPr>
      <p:grpSpPr>
        <a:xfrm>
          <a:off x="0" y="0"/>
          <a:ext cx="0" cy="0"/>
          <a:chOff x="0" y="0"/>
          <a:chExt cx="0" cy="0"/>
        </a:xfrm>
      </p:grpSpPr>
      <p:sp>
        <p:nvSpPr>
          <p:cNvPr id="598" name="Google Shape;598;p31"/>
          <p:cNvSpPr txBox="1"/>
          <p:nvPr>
            <p:ph idx="4294967295" type="title"/>
          </p:nvPr>
        </p:nvSpPr>
        <p:spPr>
          <a:xfrm>
            <a:off x="209525" y="410050"/>
            <a:ext cx="3378300" cy="33912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3200"/>
              <a:buFont typeface="Cabin"/>
              <a:buNone/>
            </a:pPr>
            <a:r>
              <a:rPr lang="en-US"/>
              <a:t>Key Elements and Rationales</a:t>
            </a:r>
            <a:endParaRPr/>
          </a:p>
        </p:txBody>
      </p:sp>
      <p:sp>
        <p:nvSpPr>
          <p:cNvPr id="599" name="Google Shape;599;p31"/>
          <p:cNvSpPr txBox="1"/>
          <p:nvPr>
            <p:ph idx="4294967295" type="body"/>
          </p:nvPr>
        </p:nvSpPr>
        <p:spPr>
          <a:xfrm>
            <a:off x="3870250" y="614975"/>
            <a:ext cx="7963800" cy="5462700"/>
          </a:xfrm>
          <a:prstGeom prst="rect">
            <a:avLst/>
          </a:prstGeom>
          <a:noFill/>
          <a:ln>
            <a:noFill/>
          </a:ln>
        </p:spPr>
        <p:txBody>
          <a:bodyPr anchorCtr="0" anchor="ctr" bIns="45700" lIns="91425" spcFirstLastPara="1" rIns="91425" wrap="square" tIns="45700">
            <a:noAutofit/>
          </a:bodyPr>
          <a:lstStyle/>
          <a:p>
            <a:pPr indent="0" lvl="0" marL="0" marR="0" rtl="0" algn="l">
              <a:lnSpc>
                <a:spcPct val="110000"/>
              </a:lnSpc>
              <a:spcBef>
                <a:spcPts val="0"/>
              </a:spcBef>
              <a:spcAft>
                <a:spcPts val="0"/>
              </a:spcAft>
              <a:buNone/>
            </a:pPr>
            <a:r>
              <a:t/>
            </a:r>
            <a:endParaRPr sz="2400"/>
          </a:p>
          <a:p>
            <a:pPr indent="-381000" lvl="0" marL="457200" marR="0" rtl="0" algn="l">
              <a:lnSpc>
                <a:spcPct val="110000"/>
              </a:lnSpc>
              <a:spcBef>
                <a:spcPts val="0"/>
              </a:spcBef>
              <a:spcAft>
                <a:spcPts val="0"/>
              </a:spcAft>
              <a:buSzPts val="2400"/>
              <a:buChar char="●"/>
            </a:pPr>
            <a:r>
              <a:rPr lang="en-US" sz="2400"/>
              <a:t>Defining consensus</a:t>
            </a:r>
            <a:endParaRPr sz="2400"/>
          </a:p>
          <a:p>
            <a:pPr indent="-381000" lvl="0" marL="457200" marR="0" rtl="0" algn="l">
              <a:lnSpc>
                <a:spcPct val="110000"/>
              </a:lnSpc>
              <a:spcBef>
                <a:spcPts val="0"/>
              </a:spcBef>
              <a:spcAft>
                <a:spcPts val="0"/>
              </a:spcAft>
              <a:buSzPts val="2400"/>
              <a:buChar char="●"/>
            </a:pPr>
            <a:r>
              <a:rPr lang="en-US" sz="2400"/>
              <a:t>Budget Committee</a:t>
            </a:r>
            <a:endParaRPr sz="2400"/>
          </a:p>
          <a:p>
            <a:pPr indent="-381000" lvl="0" marL="457200" marR="0" rtl="0" algn="l">
              <a:lnSpc>
                <a:spcPct val="110000"/>
              </a:lnSpc>
              <a:spcBef>
                <a:spcPts val="0"/>
              </a:spcBef>
              <a:spcAft>
                <a:spcPts val="0"/>
              </a:spcAft>
              <a:buSzPts val="2400"/>
              <a:buChar char="●"/>
            </a:pPr>
            <a:r>
              <a:rPr lang="en-US" sz="2400"/>
              <a:t>Staffing Committee</a:t>
            </a:r>
            <a:endParaRPr sz="2400"/>
          </a:p>
          <a:p>
            <a:pPr indent="-381000" lvl="0" marL="457200" marR="0" rtl="0" algn="l">
              <a:lnSpc>
                <a:spcPct val="110000"/>
              </a:lnSpc>
              <a:spcBef>
                <a:spcPts val="0"/>
              </a:spcBef>
              <a:spcAft>
                <a:spcPts val="0"/>
              </a:spcAft>
              <a:buSzPts val="2400"/>
              <a:buChar char="●"/>
            </a:pPr>
            <a:r>
              <a:rPr lang="en-US" sz="2400"/>
              <a:t>Student Success and Equity Committee</a:t>
            </a:r>
            <a:endParaRPr sz="2400"/>
          </a:p>
          <a:p>
            <a:pPr indent="-381000" lvl="0" marL="457200" rtl="0" algn="l">
              <a:lnSpc>
                <a:spcPct val="110000"/>
              </a:lnSpc>
              <a:spcBef>
                <a:spcPts val="0"/>
              </a:spcBef>
              <a:spcAft>
                <a:spcPts val="0"/>
              </a:spcAft>
              <a:buSzPts val="2400"/>
              <a:buChar char="●"/>
            </a:pPr>
            <a:r>
              <a:rPr lang="en-US" sz="2400"/>
              <a:t>Detailed “Responsibilities” section for each committee</a:t>
            </a:r>
            <a:endParaRPr sz="2400"/>
          </a:p>
          <a:p>
            <a:pPr indent="-381000" lvl="0" marL="457200" marR="0" rtl="0" algn="l">
              <a:lnSpc>
                <a:spcPct val="110000"/>
              </a:lnSpc>
              <a:spcBef>
                <a:spcPts val="0"/>
              </a:spcBef>
              <a:spcAft>
                <a:spcPts val="0"/>
              </a:spcAft>
              <a:buSzPts val="2400"/>
              <a:buChar char="●"/>
            </a:pPr>
            <a:r>
              <a:rPr lang="en-US" sz="2400"/>
              <a:t>Practices for communication (within meetings and to the college)</a:t>
            </a:r>
            <a:endParaRPr sz="2400"/>
          </a:p>
          <a:p>
            <a:pPr indent="-381000" lvl="0" marL="457200" marR="0" rtl="0" algn="l">
              <a:lnSpc>
                <a:spcPct val="110000"/>
              </a:lnSpc>
              <a:spcBef>
                <a:spcPts val="0"/>
              </a:spcBef>
              <a:spcAft>
                <a:spcPts val="0"/>
              </a:spcAft>
              <a:buSzPts val="2400"/>
              <a:buChar char="●"/>
            </a:pPr>
            <a:r>
              <a:rPr lang="en-US" sz="2400"/>
              <a:t>Training for committee members and chairs</a:t>
            </a:r>
            <a:endParaRPr sz="2400"/>
          </a:p>
          <a:p>
            <a:pPr indent="-381000" lvl="0" marL="457200" marR="0" rtl="0" algn="l">
              <a:lnSpc>
                <a:spcPct val="110000"/>
              </a:lnSpc>
              <a:spcBef>
                <a:spcPts val="0"/>
              </a:spcBef>
              <a:spcAft>
                <a:spcPts val="0"/>
              </a:spcAft>
              <a:buSzPts val="2400"/>
              <a:buChar char="●"/>
            </a:pPr>
            <a:r>
              <a:rPr lang="en-US" sz="2400"/>
              <a:t>Annual evaluation process</a:t>
            </a:r>
            <a:endParaRPr sz="2400"/>
          </a:p>
          <a:p>
            <a:pPr indent="0" lvl="0" marL="457200" marR="0" rtl="0" algn="l">
              <a:lnSpc>
                <a:spcPct val="110000"/>
              </a:lnSpc>
              <a:spcBef>
                <a:spcPts val="0"/>
              </a:spcBef>
              <a:spcAft>
                <a:spcPts val="0"/>
              </a:spcAft>
              <a:buNone/>
            </a:pPr>
            <a:r>
              <a:t/>
            </a:r>
            <a:endParaRPr/>
          </a:p>
          <a:p>
            <a:pPr indent="0" lvl="0" marL="0" marR="0" rtl="0" algn="l">
              <a:lnSpc>
                <a:spcPct val="110000"/>
              </a:lnSpc>
              <a:spcBef>
                <a:spcPts val="0"/>
              </a:spcBef>
              <a:spcAft>
                <a:spcPts val="0"/>
              </a:spcAft>
              <a:buNone/>
            </a:pPr>
            <a:r>
              <a:t/>
            </a:r>
            <a:endParaRPr/>
          </a:p>
          <a:p>
            <a:pPr indent="-88900" lvl="0" marL="228600" marR="0" rtl="0" algn="l">
              <a:lnSpc>
                <a:spcPct val="110000"/>
              </a:lnSpc>
              <a:spcBef>
                <a:spcPts val="1000"/>
              </a:spcBef>
              <a:spcAft>
                <a:spcPts val="0"/>
              </a:spcAft>
              <a:buClr>
                <a:schemeClr val="accent1"/>
              </a:buClr>
              <a:buSzPts val="2200"/>
              <a:buFont typeface="Arial"/>
              <a:buNone/>
            </a:pPr>
            <a:r>
              <a:t/>
            </a:r>
            <a:endParaRPr b="0" i="0" sz="2200" u="none" cap="none" strike="noStrike">
              <a:solidFill>
                <a:schemeClr val="dk1"/>
              </a:solidFill>
              <a:latin typeface="Cabin"/>
              <a:ea typeface="Cabin"/>
              <a:cs typeface="Cabin"/>
              <a:sym typeface="Cabin"/>
            </a:endParaRPr>
          </a:p>
        </p:txBody>
      </p:sp>
      <p:cxnSp>
        <p:nvCxnSpPr>
          <p:cNvPr id="600" name="Google Shape;600;p31"/>
          <p:cNvCxnSpPr/>
          <p:nvPr/>
        </p:nvCxnSpPr>
        <p:spPr>
          <a:xfrm>
            <a:off x="223284" y="2635640"/>
            <a:ext cx="3104707"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123" name="Shape 123"/>
        <p:cNvGrpSpPr/>
        <p:nvPr/>
      </p:nvGrpSpPr>
      <p:grpSpPr>
        <a:xfrm>
          <a:off x="0" y="0"/>
          <a:ext cx="0" cy="0"/>
          <a:chOff x="0" y="0"/>
          <a:chExt cx="0" cy="0"/>
        </a:xfrm>
      </p:grpSpPr>
      <p:sp>
        <p:nvSpPr>
          <p:cNvPr id="124" name="Google Shape;124;p14"/>
          <p:cNvSpPr txBox="1"/>
          <p:nvPr>
            <p:ph type="title"/>
          </p:nvPr>
        </p:nvSpPr>
        <p:spPr>
          <a:xfrm>
            <a:off x="1454239" y="250715"/>
            <a:ext cx="8643154" cy="1087431"/>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dk1"/>
              </a:buClr>
              <a:buSzPts val="3600"/>
              <a:buFont typeface="Cabin"/>
              <a:buNone/>
            </a:pPr>
            <a:r>
              <a:rPr b="0" i="0" lang="en-US" sz="3600" u="none" cap="none" strike="noStrike">
                <a:solidFill>
                  <a:schemeClr val="dk1"/>
                </a:solidFill>
                <a:latin typeface="Cabin"/>
                <a:ea typeface="Cabin"/>
                <a:cs typeface="Cabin"/>
                <a:sym typeface="Cabin"/>
              </a:rPr>
              <a:t>GOVERNANCE ORGANIZATION STEERING COMMITTEE</a:t>
            </a:r>
            <a:endParaRPr b="0" i="0" sz="3600" u="none" cap="none" strike="noStrike">
              <a:solidFill>
                <a:schemeClr val="dk1"/>
              </a:solidFill>
              <a:latin typeface="Cabin"/>
              <a:ea typeface="Cabin"/>
              <a:cs typeface="Cabin"/>
              <a:sym typeface="Cabin"/>
            </a:endParaRPr>
          </a:p>
        </p:txBody>
      </p:sp>
      <p:sp>
        <p:nvSpPr>
          <p:cNvPr id="125" name="Google Shape;125;p14"/>
          <p:cNvSpPr txBox="1"/>
          <p:nvPr>
            <p:ph idx="1" type="body"/>
          </p:nvPr>
        </p:nvSpPr>
        <p:spPr>
          <a:xfrm>
            <a:off x="1292772" y="1360836"/>
            <a:ext cx="4824248" cy="5021278"/>
          </a:xfrm>
          <a:prstGeom prst="rect">
            <a:avLst/>
          </a:prstGeom>
          <a:noFill/>
          <a:ln>
            <a:noFill/>
          </a:ln>
        </p:spPr>
        <p:txBody>
          <a:bodyPr anchorCtr="0" anchor="t" bIns="45700" lIns="91425" spcFirstLastPara="1" rIns="91425" wrap="square" tIns="91425">
            <a:noAutofit/>
          </a:bodyPr>
          <a:lstStyle/>
          <a:p>
            <a:pPr indent="0" lvl="0" marL="0" marR="0" rtl="0" algn="l">
              <a:lnSpc>
                <a:spcPct val="100000"/>
              </a:lnSpc>
              <a:spcBef>
                <a:spcPts val="0"/>
              </a:spcBef>
              <a:spcAft>
                <a:spcPts val="0"/>
              </a:spcAft>
              <a:buClr>
                <a:schemeClr val="accent1"/>
              </a:buClr>
              <a:buSzPts val="2800"/>
              <a:buFont typeface="Arial"/>
              <a:buNone/>
            </a:pPr>
            <a:r>
              <a:rPr b="0" i="0" lang="en-US" sz="2400" u="none" cap="none" strike="noStrike">
                <a:solidFill>
                  <a:schemeClr val="dk1"/>
                </a:solidFill>
                <a:latin typeface="Arial"/>
                <a:ea typeface="Arial"/>
                <a:cs typeface="Arial"/>
                <a:sym typeface="Arial"/>
              </a:rPr>
              <a:t>Aaron Burnham</a:t>
            </a:r>
            <a:endParaRPr sz="2400"/>
          </a:p>
          <a:p>
            <a:pPr indent="0" lvl="0" marL="0" marR="0" rtl="0" algn="l">
              <a:lnSpc>
                <a:spcPct val="100000"/>
              </a:lnSpc>
              <a:spcBef>
                <a:spcPts val="0"/>
              </a:spcBef>
              <a:spcAft>
                <a:spcPts val="0"/>
              </a:spcAft>
              <a:buClr>
                <a:schemeClr val="accent1"/>
              </a:buClr>
              <a:buSzPts val="2800"/>
              <a:buFont typeface="Arial"/>
              <a:buNone/>
            </a:pPr>
            <a:r>
              <a:rPr lang="en-US" sz="2400">
                <a:latin typeface="Arial"/>
                <a:ea typeface="Arial"/>
                <a:cs typeface="Arial"/>
                <a:sym typeface="Arial"/>
              </a:rPr>
              <a:t>Jordan Arechiga</a:t>
            </a:r>
            <a:endParaRPr sz="2400">
              <a:latin typeface="Arial"/>
              <a:ea typeface="Arial"/>
              <a:cs typeface="Arial"/>
              <a:sym typeface="Arial"/>
            </a:endParaRPr>
          </a:p>
          <a:p>
            <a:pPr indent="0" lvl="0" marL="0" marR="0" rtl="0" algn="l">
              <a:lnSpc>
                <a:spcPct val="100000"/>
              </a:lnSpc>
              <a:spcBef>
                <a:spcPts val="0"/>
              </a:spcBef>
              <a:spcAft>
                <a:spcPts val="0"/>
              </a:spcAft>
              <a:buClr>
                <a:schemeClr val="accent1"/>
              </a:buClr>
              <a:buSzPts val="2800"/>
              <a:buFont typeface="Arial"/>
              <a:buNone/>
            </a:pPr>
            <a:r>
              <a:rPr b="0" i="0" lang="en-US" sz="2400" u="none" cap="none" strike="noStrike">
                <a:solidFill>
                  <a:schemeClr val="dk1"/>
                </a:solidFill>
                <a:latin typeface="Arial"/>
                <a:ea typeface="Arial"/>
                <a:cs typeface="Arial"/>
                <a:sym typeface="Arial"/>
              </a:rPr>
              <a:t>Aaron Starck</a:t>
            </a:r>
            <a:endParaRPr b="0" i="0" sz="2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accent1"/>
              </a:buClr>
              <a:buSzPts val="2800"/>
              <a:buFont typeface="Arial"/>
              <a:buNone/>
            </a:pPr>
            <a:r>
              <a:rPr b="0" i="0" lang="en-US" sz="2400" u="none" cap="none" strike="noStrike">
                <a:solidFill>
                  <a:schemeClr val="dk1"/>
                </a:solidFill>
                <a:latin typeface="Arial"/>
                <a:ea typeface="Arial"/>
                <a:cs typeface="Arial"/>
                <a:sym typeface="Arial"/>
              </a:rPr>
              <a:t>Barbara Gallego</a:t>
            </a:r>
            <a:endParaRPr sz="2400"/>
          </a:p>
          <a:p>
            <a:pPr indent="0" lvl="0" marL="0" marR="0" rtl="0" algn="l">
              <a:lnSpc>
                <a:spcPct val="100000"/>
              </a:lnSpc>
              <a:spcBef>
                <a:spcPts val="0"/>
              </a:spcBef>
              <a:spcAft>
                <a:spcPts val="0"/>
              </a:spcAft>
              <a:buClr>
                <a:schemeClr val="accent1"/>
              </a:buClr>
              <a:buSzPts val="2800"/>
              <a:buFont typeface="Arial"/>
              <a:buNone/>
            </a:pPr>
            <a:r>
              <a:rPr b="0" i="0" lang="en-US" sz="2400" u="none" cap="none" strike="noStrike">
                <a:solidFill>
                  <a:schemeClr val="dk1"/>
                </a:solidFill>
                <a:latin typeface="Arial"/>
                <a:ea typeface="Arial"/>
                <a:cs typeface="Arial"/>
                <a:sym typeface="Arial"/>
              </a:rPr>
              <a:t>Bernadette Black</a:t>
            </a:r>
            <a:endParaRPr sz="2400"/>
          </a:p>
          <a:p>
            <a:pPr indent="0" lvl="0" marL="0" marR="0" rtl="0" algn="l">
              <a:lnSpc>
                <a:spcPct val="100000"/>
              </a:lnSpc>
              <a:spcBef>
                <a:spcPts val="0"/>
              </a:spcBef>
              <a:spcAft>
                <a:spcPts val="0"/>
              </a:spcAft>
              <a:buClr>
                <a:schemeClr val="accent1"/>
              </a:buClr>
              <a:buSzPts val="2800"/>
              <a:buFont typeface="Arial"/>
              <a:buNone/>
            </a:pPr>
            <a:r>
              <a:rPr b="0" i="0" lang="en-US" sz="2400" u="none" cap="none" strike="noStrike">
                <a:solidFill>
                  <a:schemeClr val="dk1"/>
                </a:solidFill>
                <a:latin typeface="Arial"/>
                <a:ea typeface="Arial"/>
                <a:cs typeface="Arial"/>
                <a:sym typeface="Arial"/>
              </a:rPr>
              <a:t>Beth Kelley</a:t>
            </a:r>
            <a:endParaRPr sz="2400"/>
          </a:p>
          <a:p>
            <a:pPr indent="0" lvl="0" marL="0" marR="0" rtl="0" algn="l">
              <a:lnSpc>
                <a:spcPct val="100000"/>
              </a:lnSpc>
              <a:spcBef>
                <a:spcPts val="0"/>
              </a:spcBef>
              <a:spcAft>
                <a:spcPts val="0"/>
              </a:spcAft>
              <a:buClr>
                <a:schemeClr val="accent1"/>
              </a:buClr>
              <a:buSzPts val="2800"/>
              <a:buFont typeface="Arial"/>
              <a:buNone/>
            </a:pPr>
            <a:r>
              <a:rPr b="0" i="0" lang="en-US" sz="2400" u="none" cap="none" strike="noStrike">
                <a:solidFill>
                  <a:schemeClr val="dk1"/>
                </a:solidFill>
                <a:latin typeface="Arial"/>
                <a:ea typeface="Arial"/>
                <a:cs typeface="Arial"/>
                <a:sym typeface="Arial"/>
              </a:rPr>
              <a:t>Bonnie Ripley</a:t>
            </a:r>
            <a:endParaRPr sz="2400"/>
          </a:p>
          <a:p>
            <a:pPr indent="0" lvl="0" marL="0" marR="0" rtl="0" algn="l">
              <a:lnSpc>
                <a:spcPct val="100000"/>
              </a:lnSpc>
              <a:spcBef>
                <a:spcPts val="0"/>
              </a:spcBef>
              <a:spcAft>
                <a:spcPts val="0"/>
              </a:spcAft>
              <a:buClr>
                <a:schemeClr val="accent1"/>
              </a:buClr>
              <a:buSzPts val="2800"/>
              <a:buFont typeface="Arial"/>
              <a:buNone/>
            </a:pPr>
            <a:r>
              <a:rPr b="0" i="0" lang="en-US" sz="2400" u="none" cap="none" strike="noStrike">
                <a:solidFill>
                  <a:schemeClr val="dk1"/>
                </a:solidFill>
                <a:latin typeface="Arial"/>
                <a:ea typeface="Arial"/>
                <a:cs typeface="Arial"/>
                <a:sym typeface="Arial"/>
              </a:rPr>
              <a:t>Bryan Lam</a:t>
            </a:r>
            <a:endParaRPr sz="2400"/>
          </a:p>
          <a:p>
            <a:pPr indent="0" lvl="0" marL="0" marR="0" rtl="0" algn="l">
              <a:lnSpc>
                <a:spcPct val="100000"/>
              </a:lnSpc>
              <a:spcBef>
                <a:spcPts val="0"/>
              </a:spcBef>
              <a:spcAft>
                <a:spcPts val="0"/>
              </a:spcAft>
              <a:buClr>
                <a:schemeClr val="accent1"/>
              </a:buClr>
              <a:buSzPts val="2800"/>
              <a:buFont typeface="Arial"/>
              <a:buNone/>
            </a:pPr>
            <a:r>
              <a:rPr b="0" i="0" lang="en-US" sz="2400" u="none" cap="none" strike="noStrike">
                <a:solidFill>
                  <a:schemeClr val="dk1"/>
                </a:solidFill>
                <a:latin typeface="Arial"/>
                <a:ea typeface="Arial"/>
                <a:cs typeface="Arial"/>
                <a:sym typeface="Arial"/>
              </a:rPr>
              <a:t>Cindy Emerson</a:t>
            </a:r>
            <a:endParaRPr b="0" i="0" sz="2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accent1"/>
              </a:buClr>
              <a:buSzPts val="2800"/>
              <a:buFont typeface="Arial"/>
              <a:buNone/>
            </a:pPr>
            <a:r>
              <a:rPr b="0" i="0" lang="en-US" sz="2400" u="none" cap="none" strike="noStrike">
                <a:solidFill>
                  <a:schemeClr val="dk1"/>
                </a:solidFill>
                <a:latin typeface="Arial"/>
                <a:ea typeface="Arial"/>
                <a:cs typeface="Arial"/>
                <a:sym typeface="Arial"/>
              </a:rPr>
              <a:t>Elaine Adlam</a:t>
            </a:r>
            <a:endParaRPr sz="2400"/>
          </a:p>
          <a:p>
            <a:pPr indent="0" lvl="0" marL="0" marR="0" rtl="0" algn="l">
              <a:lnSpc>
                <a:spcPct val="100000"/>
              </a:lnSpc>
              <a:spcBef>
                <a:spcPts val="0"/>
              </a:spcBef>
              <a:spcAft>
                <a:spcPts val="0"/>
              </a:spcAft>
              <a:buClr>
                <a:schemeClr val="accent1"/>
              </a:buClr>
              <a:buSzPts val="2800"/>
              <a:buFont typeface="Arial"/>
              <a:buNone/>
            </a:pPr>
            <a:r>
              <a:rPr b="0" i="0" lang="en-US" sz="2400" u="none" cap="none" strike="noStrike">
                <a:solidFill>
                  <a:schemeClr val="dk1"/>
                </a:solidFill>
                <a:latin typeface="Arial"/>
                <a:ea typeface="Arial"/>
                <a:cs typeface="Arial"/>
                <a:sym typeface="Arial"/>
              </a:rPr>
              <a:t>Jordan Arechiga</a:t>
            </a:r>
            <a:endParaRPr b="0" i="0" sz="2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accent1"/>
              </a:buClr>
              <a:buSzPts val="2800"/>
              <a:buFont typeface="Arial"/>
              <a:buNone/>
            </a:pPr>
            <a:r>
              <a:rPr b="0" i="0" lang="en-US" sz="2400" u="none" cap="none" strike="noStrike">
                <a:solidFill>
                  <a:schemeClr val="dk1"/>
                </a:solidFill>
                <a:latin typeface="Arial"/>
                <a:ea typeface="Arial"/>
                <a:cs typeface="Arial"/>
                <a:sym typeface="Arial"/>
              </a:rPr>
              <a:t>Katrina VanderWoude</a:t>
            </a:r>
            <a:endParaRPr sz="2400"/>
          </a:p>
          <a:p>
            <a:pPr indent="0" lvl="0" marL="0" marR="0" rtl="0" algn="l">
              <a:lnSpc>
                <a:spcPct val="100000"/>
              </a:lnSpc>
              <a:spcBef>
                <a:spcPts val="0"/>
              </a:spcBef>
              <a:spcAft>
                <a:spcPts val="0"/>
              </a:spcAft>
              <a:buClr>
                <a:schemeClr val="accent1"/>
              </a:buClr>
              <a:buSzPts val="2800"/>
              <a:buFont typeface="Arial"/>
              <a:buNone/>
            </a:pPr>
            <a:r>
              <a:rPr b="0" i="0" lang="en-US" sz="2400" u="none" cap="none" strike="noStrike">
                <a:solidFill>
                  <a:schemeClr val="dk1"/>
                </a:solidFill>
                <a:latin typeface="Arial"/>
                <a:ea typeface="Arial"/>
                <a:cs typeface="Arial"/>
                <a:sym typeface="Arial"/>
              </a:rPr>
              <a:t>Lida Rafia</a:t>
            </a:r>
            <a:endParaRPr b="0" i="0" sz="2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accent1"/>
              </a:buClr>
              <a:buSzPts val="2800"/>
              <a:buFont typeface="Arial"/>
              <a:buNone/>
            </a:pPr>
            <a:r>
              <a:t/>
            </a:r>
            <a:endParaRPr b="0" i="0" sz="2800" u="none" cap="none" strike="noStrike">
              <a:solidFill>
                <a:schemeClr val="dk1"/>
              </a:solidFill>
              <a:latin typeface="Cabin"/>
              <a:ea typeface="Cabin"/>
              <a:cs typeface="Cabin"/>
              <a:sym typeface="Cabin"/>
            </a:endParaRPr>
          </a:p>
          <a:p>
            <a:pPr indent="0" lvl="0" marL="0" marR="0" rtl="0" algn="l">
              <a:lnSpc>
                <a:spcPct val="100000"/>
              </a:lnSpc>
              <a:spcBef>
                <a:spcPts val="0"/>
              </a:spcBef>
              <a:spcAft>
                <a:spcPts val="0"/>
              </a:spcAft>
              <a:buClr>
                <a:schemeClr val="accent1"/>
              </a:buClr>
              <a:buSzPts val="2800"/>
              <a:buFont typeface="Arial"/>
              <a:buNone/>
            </a:pPr>
            <a:r>
              <a:t/>
            </a:r>
            <a:endParaRPr b="0" i="0" sz="2800" u="none" cap="none" strike="noStrike">
              <a:solidFill>
                <a:schemeClr val="dk1"/>
              </a:solidFill>
              <a:latin typeface="Cabin"/>
              <a:ea typeface="Cabin"/>
              <a:cs typeface="Cabin"/>
              <a:sym typeface="Cabin"/>
            </a:endParaRPr>
          </a:p>
        </p:txBody>
      </p:sp>
      <p:sp>
        <p:nvSpPr>
          <p:cNvPr id="126" name="Google Shape;126;p14"/>
          <p:cNvSpPr txBox="1"/>
          <p:nvPr/>
        </p:nvSpPr>
        <p:spPr>
          <a:xfrm>
            <a:off x="6159062" y="1360835"/>
            <a:ext cx="4785410" cy="526297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2400" u="none" cap="none" strike="noStrike">
                <a:solidFill>
                  <a:schemeClr val="dk1"/>
                </a:solidFill>
                <a:latin typeface="Arial"/>
                <a:ea typeface="Arial"/>
                <a:cs typeface="Arial"/>
                <a:sym typeface="Arial"/>
              </a:rPr>
              <a:t>Liz Barrow</a:t>
            </a:r>
            <a:endParaRPr sz="2400"/>
          </a:p>
          <a:p>
            <a:pPr indent="0" lvl="0" marL="0" marR="0" rtl="0" algn="l">
              <a:lnSpc>
                <a:spcPct val="100000"/>
              </a:lnSpc>
              <a:spcBef>
                <a:spcPts val="0"/>
              </a:spcBef>
              <a:spcAft>
                <a:spcPts val="0"/>
              </a:spcAft>
              <a:buNone/>
            </a:pPr>
            <a:r>
              <a:rPr b="0" i="0" lang="en-US" sz="2400" u="none" cap="none" strike="noStrike">
                <a:solidFill>
                  <a:schemeClr val="dk1"/>
                </a:solidFill>
                <a:latin typeface="Arial"/>
                <a:ea typeface="Arial"/>
                <a:cs typeface="Arial"/>
                <a:sym typeface="Arial"/>
              </a:rPr>
              <a:t>Lorena Ruggero</a:t>
            </a:r>
            <a:endParaRPr sz="2400"/>
          </a:p>
          <a:p>
            <a:pPr indent="0" lvl="0" marL="0" marR="0" rtl="0" algn="l">
              <a:lnSpc>
                <a:spcPct val="100000"/>
              </a:lnSpc>
              <a:spcBef>
                <a:spcPts val="0"/>
              </a:spcBef>
              <a:spcAft>
                <a:spcPts val="0"/>
              </a:spcAft>
              <a:buNone/>
            </a:pPr>
            <a:r>
              <a:rPr b="0" i="0" lang="en-US" sz="2400" u="none" cap="none" strike="noStrike">
                <a:solidFill>
                  <a:schemeClr val="dk1"/>
                </a:solidFill>
                <a:latin typeface="Arial"/>
                <a:ea typeface="Arial"/>
                <a:cs typeface="Arial"/>
                <a:sym typeface="Arial"/>
              </a:rPr>
              <a:t>Lorenze Legaspi</a:t>
            </a:r>
            <a:endParaRPr sz="2400"/>
          </a:p>
          <a:p>
            <a:pPr indent="0" lvl="0" marL="0" marR="0" rtl="0" algn="l">
              <a:lnSpc>
                <a:spcPct val="100000"/>
              </a:lnSpc>
              <a:spcBef>
                <a:spcPts val="0"/>
              </a:spcBef>
              <a:spcAft>
                <a:spcPts val="0"/>
              </a:spcAft>
              <a:buNone/>
            </a:pPr>
            <a:r>
              <a:rPr b="0" i="0" lang="en-US" sz="2400" u="none" cap="none" strike="noStrike">
                <a:solidFill>
                  <a:schemeClr val="dk1"/>
                </a:solidFill>
                <a:latin typeface="Arial"/>
                <a:ea typeface="Arial"/>
                <a:cs typeface="Arial"/>
                <a:sym typeface="Arial"/>
              </a:rPr>
              <a:t>Marsha Gable</a:t>
            </a:r>
            <a:endParaRPr sz="2400"/>
          </a:p>
          <a:p>
            <a:pPr indent="0" lvl="0" marL="0" marR="0" rtl="0" algn="l">
              <a:lnSpc>
                <a:spcPct val="100000"/>
              </a:lnSpc>
              <a:spcBef>
                <a:spcPts val="0"/>
              </a:spcBef>
              <a:spcAft>
                <a:spcPts val="0"/>
              </a:spcAft>
              <a:buNone/>
            </a:pPr>
            <a:r>
              <a:rPr b="0" i="0" lang="en-US" sz="2400" u="none" cap="none" strike="noStrike">
                <a:solidFill>
                  <a:schemeClr val="dk1"/>
                </a:solidFill>
                <a:latin typeface="Arial"/>
                <a:ea typeface="Arial"/>
                <a:cs typeface="Arial"/>
                <a:sym typeface="Arial"/>
              </a:rPr>
              <a:t>Mike Reese</a:t>
            </a:r>
            <a:endParaRPr sz="2400"/>
          </a:p>
          <a:p>
            <a:pPr indent="0" lvl="0" marL="0" marR="0" rtl="0" algn="l">
              <a:lnSpc>
                <a:spcPct val="100000"/>
              </a:lnSpc>
              <a:spcBef>
                <a:spcPts val="0"/>
              </a:spcBef>
              <a:spcAft>
                <a:spcPts val="0"/>
              </a:spcAft>
              <a:buNone/>
            </a:pPr>
            <a:r>
              <a:rPr b="0" i="0" lang="en-US" sz="2400" u="none" cap="none" strike="noStrike">
                <a:solidFill>
                  <a:schemeClr val="dk1"/>
                </a:solidFill>
                <a:latin typeface="Arial"/>
                <a:ea typeface="Arial"/>
                <a:cs typeface="Arial"/>
                <a:sym typeface="Arial"/>
              </a:rPr>
              <a:t>Monica Blando</a:t>
            </a:r>
            <a:endParaRPr sz="2400"/>
          </a:p>
          <a:p>
            <a:pPr indent="0" lvl="0" marL="0" marR="0" rtl="0" algn="l">
              <a:lnSpc>
                <a:spcPct val="100000"/>
              </a:lnSpc>
              <a:spcBef>
                <a:spcPts val="0"/>
              </a:spcBef>
              <a:spcAft>
                <a:spcPts val="0"/>
              </a:spcAft>
              <a:buNone/>
            </a:pPr>
            <a:r>
              <a:rPr b="0" i="0" lang="en-US" sz="2400" u="none" cap="none" strike="noStrike">
                <a:solidFill>
                  <a:schemeClr val="dk1"/>
                </a:solidFill>
                <a:latin typeface="Arial"/>
                <a:ea typeface="Arial"/>
                <a:cs typeface="Arial"/>
                <a:sym typeface="Arial"/>
              </a:rPr>
              <a:t>Nabil Abu-Ghazaleh</a:t>
            </a:r>
            <a:endParaRPr sz="2400"/>
          </a:p>
          <a:p>
            <a:pPr indent="0" lvl="0" marL="0" marR="0" rtl="0" algn="l">
              <a:lnSpc>
                <a:spcPct val="100000"/>
              </a:lnSpc>
              <a:spcBef>
                <a:spcPts val="0"/>
              </a:spcBef>
              <a:spcAft>
                <a:spcPts val="0"/>
              </a:spcAft>
              <a:buNone/>
            </a:pPr>
            <a:r>
              <a:rPr b="0" i="0" lang="en-US" sz="2400" u="none" cap="none" strike="noStrike">
                <a:solidFill>
                  <a:schemeClr val="dk1"/>
                </a:solidFill>
                <a:latin typeface="Arial"/>
                <a:ea typeface="Arial"/>
                <a:cs typeface="Arial"/>
                <a:sym typeface="Arial"/>
              </a:rPr>
              <a:t>Pearl Lopez</a:t>
            </a:r>
            <a:endParaRPr sz="2400"/>
          </a:p>
          <a:p>
            <a:pPr indent="0" lvl="0" marL="0" marR="0" rtl="0" algn="l">
              <a:lnSpc>
                <a:spcPct val="100000"/>
              </a:lnSpc>
              <a:spcBef>
                <a:spcPts val="0"/>
              </a:spcBef>
              <a:spcAft>
                <a:spcPts val="0"/>
              </a:spcAft>
              <a:buNone/>
            </a:pPr>
            <a:r>
              <a:rPr b="0" i="0" lang="en-US" sz="2400" u="none" cap="none" strike="noStrike">
                <a:solidFill>
                  <a:schemeClr val="dk1"/>
                </a:solidFill>
                <a:latin typeface="Arial"/>
                <a:ea typeface="Arial"/>
                <a:cs typeface="Arial"/>
                <a:sym typeface="Arial"/>
              </a:rPr>
              <a:t>Richard Unis</a:t>
            </a:r>
            <a:endParaRPr sz="2400"/>
          </a:p>
          <a:p>
            <a:pPr indent="0" lvl="0" marL="0" marR="0" rtl="0" algn="l">
              <a:lnSpc>
                <a:spcPct val="100000"/>
              </a:lnSpc>
              <a:spcBef>
                <a:spcPts val="0"/>
              </a:spcBef>
              <a:spcAft>
                <a:spcPts val="0"/>
              </a:spcAft>
              <a:buNone/>
            </a:pPr>
            <a:r>
              <a:rPr b="0" i="0" lang="en-US" sz="2400" u="none" cap="none" strike="noStrike">
                <a:solidFill>
                  <a:schemeClr val="dk1"/>
                </a:solidFill>
                <a:latin typeface="Arial"/>
                <a:ea typeface="Arial"/>
                <a:cs typeface="Arial"/>
                <a:sym typeface="Arial"/>
              </a:rPr>
              <a:t>Rochelle Weiser</a:t>
            </a:r>
            <a:endParaRPr sz="2400"/>
          </a:p>
          <a:p>
            <a:pPr indent="0" lvl="0" marL="0" marR="0" rtl="0" algn="l">
              <a:lnSpc>
                <a:spcPct val="100000"/>
              </a:lnSpc>
              <a:spcBef>
                <a:spcPts val="0"/>
              </a:spcBef>
              <a:spcAft>
                <a:spcPts val="0"/>
              </a:spcAft>
              <a:buNone/>
            </a:pPr>
            <a:r>
              <a:rPr b="0" i="0" lang="en-US" sz="2400" u="none" cap="none" strike="noStrike">
                <a:solidFill>
                  <a:schemeClr val="dk1"/>
                </a:solidFill>
                <a:latin typeface="Arial"/>
                <a:ea typeface="Arial"/>
                <a:cs typeface="Arial"/>
                <a:sym typeface="Arial"/>
              </a:rPr>
              <a:t>Steve Davis</a:t>
            </a:r>
            <a:endParaRPr sz="2400"/>
          </a:p>
          <a:p>
            <a:pPr indent="0" lvl="0" marL="0" marR="0" rtl="0" algn="l">
              <a:lnSpc>
                <a:spcPct val="100000"/>
              </a:lnSpc>
              <a:spcBef>
                <a:spcPts val="0"/>
              </a:spcBef>
              <a:spcAft>
                <a:spcPts val="0"/>
              </a:spcAft>
              <a:buNone/>
            </a:pPr>
            <a:r>
              <a:rPr b="0" i="0" lang="en-US" sz="2400" u="none" cap="none" strike="noStrike">
                <a:solidFill>
                  <a:schemeClr val="dk1"/>
                </a:solidFill>
                <a:latin typeface="Arial"/>
                <a:ea typeface="Arial"/>
                <a:cs typeface="Arial"/>
                <a:sym typeface="Arial"/>
              </a:rPr>
              <a:t>Tate Hurvitz</a:t>
            </a:r>
            <a:endParaRPr b="0" i="0" sz="2400" u="none" cap="none" strike="noStrike">
              <a:solidFill>
                <a:schemeClr val="dk1"/>
              </a:solidFill>
              <a:latin typeface="Arial"/>
              <a:ea typeface="Arial"/>
              <a:cs typeface="Arial"/>
              <a:sym typeface="Arial"/>
            </a:endParaRPr>
          </a:p>
          <a:p>
            <a:pPr indent="0" lvl="0" marL="0" rtl="0" algn="l">
              <a:spcBef>
                <a:spcPts val="0"/>
              </a:spcBef>
              <a:spcAft>
                <a:spcPts val="0"/>
              </a:spcAft>
              <a:buClr>
                <a:schemeClr val="accent1"/>
              </a:buClr>
              <a:buSzPts val="2800"/>
              <a:buFont typeface="Arial"/>
              <a:buNone/>
            </a:pPr>
            <a:r>
              <a:rPr lang="en-US" sz="2400">
                <a:solidFill>
                  <a:schemeClr val="dk1"/>
                </a:solidFill>
                <a:latin typeface="Cabin"/>
                <a:ea typeface="Cabin"/>
                <a:cs typeface="Cabin"/>
                <a:sym typeface="Cabin"/>
              </a:rPr>
              <a:t>Bill Mcgreevy</a:t>
            </a:r>
            <a:endParaRPr sz="2400">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5" name="Shape 605"/>
        <p:cNvGrpSpPr/>
        <p:nvPr/>
      </p:nvGrpSpPr>
      <p:grpSpPr>
        <a:xfrm>
          <a:off x="0" y="0"/>
          <a:ext cx="0" cy="0"/>
          <a:chOff x="0" y="0"/>
          <a:chExt cx="0" cy="0"/>
        </a:xfrm>
      </p:grpSpPr>
      <p:sp>
        <p:nvSpPr>
          <p:cNvPr id="606" name="Google Shape;606;p32"/>
          <p:cNvSpPr txBox="1"/>
          <p:nvPr>
            <p:ph type="title"/>
          </p:nvPr>
        </p:nvSpPr>
        <p:spPr>
          <a:xfrm>
            <a:off x="1449217" y="804889"/>
            <a:ext cx="9605700" cy="1059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Defining Consensus</a:t>
            </a:r>
            <a:endParaRPr/>
          </a:p>
        </p:txBody>
      </p:sp>
      <p:sp>
        <p:nvSpPr>
          <p:cNvPr id="607" name="Google Shape;607;p32"/>
          <p:cNvSpPr txBox="1"/>
          <p:nvPr>
            <p:ph idx="1" type="body"/>
          </p:nvPr>
        </p:nvSpPr>
        <p:spPr>
          <a:xfrm>
            <a:off x="1447331" y="2010878"/>
            <a:ext cx="4645200" cy="34485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a:t>Currently:</a:t>
            </a:r>
            <a:endParaRPr/>
          </a:p>
          <a:p>
            <a:pPr indent="-355600" lvl="0" marL="457200" rtl="0" algn="l">
              <a:spcBef>
                <a:spcPts val="1000"/>
              </a:spcBef>
              <a:spcAft>
                <a:spcPts val="0"/>
              </a:spcAft>
              <a:buSzPts val="2000"/>
              <a:buChar char="●"/>
            </a:pPr>
            <a:r>
              <a:rPr lang="en-US"/>
              <a:t>no formal definition</a:t>
            </a:r>
            <a:endParaRPr/>
          </a:p>
          <a:p>
            <a:pPr indent="-355600" lvl="0" marL="457200" rtl="0" algn="l">
              <a:spcBef>
                <a:spcPts val="0"/>
              </a:spcBef>
              <a:spcAft>
                <a:spcPts val="0"/>
              </a:spcAft>
              <a:buSzPts val="2000"/>
              <a:buChar char="●"/>
            </a:pPr>
            <a:r>
              <a:rPr lang="en-US"/>
              <a:t>no formal process </a:t>
            </a:r>
            <a:endParaRPr/>
          </a:p>
          <a:p>
            <a:pPr indent="-355600" lvl="0" marL="457200" rtl="0" algn="l">
              <a:spcBef>
                <a:spcPts val="0"/>
              </a:spcBef>
              <a:spcAft>
                <a:spcPts val="0"/>
              </a:spcAft>
              <a:buSzPts val="2000"/>
              <a:buChar char="●"/>
            </a:pPr>
            <a:r>
              <a:rPr lang="en-US"/>
              <a:t>defaults to one of the following: </a:t>
            </a:r>
            <a:endParaRPr/>
          </a:p>
          <a:p>
            <a:pPr indent="-342900" lvl="1" marL="914400" rtl="0" algn="l">
              <a:spcBef>
                <a:spcPts val="0"/>
              </a:spcBef>
              <a:spcAft>
                <a:spcPts val="0"/>
              </a:spcAft>
              <a:buSzPts val="1800"/>
              <a:buChar char="○"/>
            </a:pPr>
            <a:r>
              <a:rPr lang="en-US"/>
              <a:t>voting (51%) </a:t>
            </a:r>
            <a:endParaRPr/>
          </a:p>
          <a:p>
            <a:pPr indent="-342900" lvl="1" marL="914400" rtl="0" algn="l">
              <a:spcBef>
                <a:spcPts val="0"/>
              </a:spcBef>
              <a:spcAft>
                <a:spcPts val="0"/>
              </a:spcAft>
              <a:buSzPts val="1800"/>
              <a:buChar char="○"/>
            </a:pPr>
            <a:r>
              <a:rPr lang="en-US"/>
              <a:t>stalemate</a:t>
            </a:r>
            <a:endParaRPr/>
          </a:p>
          <a:p>
            <a:pPr indent="-342900" lvl="1" marL="914400" rtl="0" algn="l">
              <a:spcBef>
                <a:spcPts val="0"/>
              </a:spcBef>
              <a:spcAft>
                <a:spcPts val="0"/>
              </a:spcAft>
              <a:buSzPts val="1800"/>
              <a:buChar char="○"/>
            </a:pPr>
            <a:r>
              <a:rPr lang="en-US"/>
              <a:t>feelings of not being heard</a:t>
            </a:r>
            <a:endParaRPr/>
          </a:p>
        </p:txBody>
      </p:sp>
      <p:sp>
        <p:nvSpPr>
          <p:cNvPr id="608" name="Google Shape;608;p32"/>
          <p:cNvSpPr txBox="1"/>
          <p:nvPr>
            <p:ph idx="2" type="body"/>
          </p:nvPr>
        </p:nvSpPr>
        <p:spPr>
          <a:xfrm>
            <a:off x="6413771" y="2017343"/>
            <a:ext cx="4645200" cy="34416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a:t>Proposed:</a:t>
            </a:r>
            <a:endParaRPr/>
          </a:p>
          <a:p>
            <a:pPr indent="-355600" lvl="0" marL="457200" rtl="0" algn="l">
              <a:spcBef>
                <a:spcPts val="1000"/>
              </a:spcBef>
              <a:spcAft>
                <a:spcPts val="0"/>
              </a:spcAft>
              <a:buSzPts val="2000"/>
              <a:buChar char="●"/>
            </a:pPr>
            <a:r>
              <a:rPr lang="en-US"/>
              <a:t>75% agreement constitutes consensus</a:t>
            </a:r>
            <a:endParaRPr/>
          </a:p>
          <a:p>
            <a:pPr indent="-355600" lvl="0" marL="457200" rtl="0" algn="l">
              <a:spcBef>
                <a:spcPts val="0"/>
              </a:spcBef>
              <a:spcAft>
                <a:spcPts val="0"/>
              </a:spcAft>
              <a:buSzPts val="2000"/>
              <a:buChar char="●"/>
            </a:pPr>
            <a:r>
              <a:rPr lang="en-US"/>
              <a:t>formal process for listening and working through disagreement - towards consensus</a:t>
            </a:r>
            <a:endParaRPr/>
          </a:p>
          <a:p>
            <a:pPr indent="0" lvl="0" marL="457200" rtl="0" algn="l">
              <a:spcBef>
                <a:spcPts val="1000"/>
              </a:spcBef>
              <a:spcAft>
                <a:spcPts val="0"/>
              </a:spcAft>
              <a:buNone/>
            </a:pPr>
            <a:r>
              <a:t/>
            </a:r>
            <a:endParaRPr/>
          </a:p>
          <a:p>
            <a:pPr indent="0" lvl="0" marL="457200" rtl="0" algn="l">
              <a:spcBef>
                <a:spcPts val="1000"/>
              </a:spcBef>
              <a:spcAft>
                <a:spcPts val="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3" name="Shape 613"/>
        <p:cNvGrpSpPr/>
        <p:nvPr/>
      </p:nvGrpSpPr>
      <p:grpSpPr>
        <a:xfrm>
          <a:off x="0" y="0"/>
          <a:ext cx="0" cy="0"/>
          <a:chOff x="0" y="0"/>
          <a:chExt cx="0" cy="0"/>
        </a:xfrm>
      </p:grpSpPr>
      <p:sp>
        <p:nvSpPr>
          <p:cNvPr id="614" name="Google Shape;614;p33"/>
          <p:cNvSpPr txBox="1"/>
          <p:nvPr>
            <p:ph type="title"/>
          </p:nvPr>
        </p:nvSpPr>
        <p:spPr>
          <a:xfrm>
            <a:off x="1451579" y="804519"/>
            <a:ext cx="9603300" cy="104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Defining Consensus:</a:t>
            </a:r>
            <a:endParaRPr/>
          </a:p>
          <a:p>
            <a:pPr indent="0" lvl="0" marL="0" rtl="0" algn="l">
              <a:spcBef>
                <a:spcPts val="0"/>
              </a:spcBef>
              <a:spcAft>
                <a:spcPts val="0"/>
              </a:spcAft>
              <a:buNone/>
            </a:pPr>
            <a:r>
              <a:rPr lang="en-US"/>
              <a:t>The Special Case!</a:t>
            </a:r>
            <a:endParaRPr/>
          </a:p>
        </p:txBody>
      </p:sp>
      <p:sp>
        <p:nvSpPr>
          <p:cNvPr id="615" name="Google Shape;615;p33"/>
          <p:cNvSpPr txBox="1"/>
          <p:nvPr>
            <p:ph idx="1" type="body"/>
          </p:nvPr>
        </p:nvSpPr>
        <p:spPr>
          <a:xfrm>
            <a:off x="1451579" y="2015732"/>
            <a:ext cx="9603300" cy="34506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a:t>In College Council:</a:t>
            </a:r>
            <a:endParaRPr/>
          </a:p>
          <a:p>
            <a:pPr indent="0" lvl="0" marL="0" rtl="0" algn="l">
              <a:spcBef>
                <a:spcPts val="1000"/>
              </a:spcBef>
              <a:spcAft>
                <a:spcPts val="0"/>
              </a:spcAft>
              <a:buNone/>
            </a:pPr>
            <a:r>
              <a:rPr lang="en-US"/>
              <a:t>Because College Council has 16 voting members- in theory, a 75% agreement </a:t>
            </a:r>
            <a:r>
              <a:rPr lang="en-US"/>
              <a:t>threshold</a:t>
            </a:r>
            <a:r>
              <a:rPr lang="en-US"/>
              <a:t> could be reached (and therefore become formal recommendation to the president) without the consent of a single member from a constituent group.</a:t>
            </a:r>
            <a:endParaRPr/>
          </a:p>
          <a:p>
            <a:pPr indent="0" lvl="0" marL="0" rtl="0" algn="l">
              <a:spcBef>
                <a:spcPts val="1000"/>
              </a:spcBef>
              <a:spcAft>
                <a:spcPts val="0"/>
              </a:spcAft>
              <a:buNone/>
            </a:pPr>
            <a:r>
              <a:rPr lang="en-US"/>
              <a:t>To ensure this is not the case, for College </a:t>
            </a:r>
            <a:r>
              <a:rPr lang="en-US"/>
              <a:t>Council</a:t>
            </a:r>
            <a:r>
              <a:rPr lang="en-US"/>
              <a:t>, there must be 75% agreement AND at  at least 2 members from each constituent group must agree.</a:t>
            </a:r>
            <a:endParaRPr/>
          </a:p>
          <a:p>
            <a:pPr indent="0" lvl="0" marL="0" rtl="0" algn="l">
              <a:spcBef>
                <a:spcPts val="1000"/>
              </a:spcBef>
              <a:spcAft>
                <a:spcPts val="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0" name="Shape 620"/>
        <p:cNvGrpSpPr/>
        <p:nvPr/>
      </p:nvGrpSpPr>
      <p:grpSpPr>
        <a:xfrm>
          <a:off x="0" y="0"/>
          <a:ext cx="0" cy="0"/>
          <a:chOff x="0" y="0"/>
          <a:chExt cx="0" cy="0"/>
        </a:xfrm>
      </p:grpSpPr>
      <p:sp>
        <p:nvSpPr>
          <p:cNvPr id="621" name="Google Shape;621;p34"/>
          <p:cNvSpPr txBox="1"/>
          <p:nvPr>
            <p:ph type="title"/>
          </p:nvPr>
        </p:nvSpPr>
        <p:spPr>
          <a:xfrm>
            <a:off x="1451579" y="804519"/>
            <a:ext cx="9603300" cy="104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Budget Committee</a:t>
            </a:r>
            <a:endParaRPr/>
          </a:p>
        </p:txBody>
      </p:sp>
      <p:sp>
        <p:nvSpPr>
          <p:cNvPr id="622" name="Google Shape;622;p34"/>
          <p:cNvSpPr txBox="1"/>
          <p:nvPr>
            <p:ph idx="1" type="body"/>
          </p:nvPr>
        </p:nvSpPr>
        <p:spPr>
          <a:xfrm>
            <a:off x="1451579" y="2015732"/>
            <a:ext cx="9603300" cy="3450600"/>
          </a:xfrm>
          <a:prstGeom prst="rect">
            <a:avLst/>
          </a:prstGeom>
        </p:spPr>
        <p:txBody>
          <a:bodyPr anchorCtr="0" anchor="t" bIns="45700" lIns="91425" spcFirstLastPara="1" rIns="91425" wrap="square" tIns="45700">
            <a:noAutofit/>
          </a:bodyPr>
          <a:lstStyle/>
          <a:p>
            <a:pPr indent="-355600" lvl="0" marL="457200" rtl="0" algn="l">
              <a:spcBef>
                <a:spcPts val="1000"/>
              </a:spcBef>
              <a:spcAft>
                <a:spcPts val="0"/>
              </a:spcAft>
              <a:buSzPts val="2000"/>
              <a:buChar char="•"/>
            </a:pPr>
            <a:r>
              <a:rPr b="1" lang="en-US"/>
              <a:t>More dedicated time to discussion</a:t>
            </a:r>
            <a:endParaRPr b="1"/>
          </a:p>
          <a:p>
            <a:pPr indent="-342900" lvl="1" marL="914400" rtl="0" algn="l">
              <a:spcBef>
                <a:spcPts val="0"/>
              </a:spcBef>
              <a:spcAft>
                <a:spcPts val="0"/>
              </a:spcAft>
              <a:buSzPts val="1800"/>
              <a:buChar char="•"/>
            </a:pPr>
            <a:r>
              <a:rPr lang="en-US"/>
              <a:t>Current structure makes it only half of Planning and Resources Council</a:t>
            </a:r>
            <a:endParaRPr/>
          </a:p>
          <a:p>
            <a:pPr indent="-355600" lvl="0" marL="457200" rtl="0" algn="l">
              <a:spcBef>
                <a:spcPts val="0"/>
              </a:spcBef>
              <a:spcAft>
                <a:spcPts val="0"/>
              </a:spcAft>
              <a:buSzPts val="2000"/>
              <a:buChar char="•"/>
            </a:pPr>
            <a:r>
              <a:rPr b="1" lang="en-US"/>
              <a:t>“Training up” constituent members</a:t>
            </a:r>
            <a:endParaRPr b="1"/>
          </a:p>
          <a:p>
            <a:pPr indent="-342900" lvl="1" marL="914400" rtl="0" algn="l">
              <a:spcBef>
                <a:spcPts val="0"/>
              </a:spcBef>
              <a:spcAft>
                <a:spcPts val="0"/>
              </a:spcAft>
              <a:buSzPts val="1800"/>
              <a:buChar char="•"/>
            </a:pPr>
            <a:r>
              <a:rPr lang="en-US"/>
              <a:t>Broad understanding of budget considerations in strategic planning is important</a:t>
            </a:r>
            <a:endParaRPr/>
          </a:p>
          <a:p>
            <a:pPr indent="-355600" lvl="0" marL="457200" rtl="0" algn="l">
              <a:spcBef>
                <a:spcPts val="0"/>
              </a:spcBef>
              <a:spcAft>
                <a:spcPts val="0"/>
              </a:spcAft>
              <a:buSzPts val="2000"/>
              <a:buChar char="•"/>
            </a:pPr>
            <a:r>
              <a:rPr b="1" lang="en-US"/>
              <a:t>Increased transparency</a:t>
            </a:r>
            <a:endParaRPr b="1"/>
          </a:p>
          <a:p>
            <a:pPr indent="-342900" lvl="1" marL="914400" rtl="0" algn="l">
              <a:spcBef>
                <a:spcPts val="0"/>
              </a:spcBef>
              <a:spcAft>
                <a:spcPts val="0"/>
              </a:spcAft>
              <a:buSzPts val="1800"/>
              <a:buChar char="•"/>
            </a:pPr>
            <a:r>
              <a:rPr lang="en-US"/>
              <a:t>Even regular reporting of budget (which currently happens) is not fully transparent if there is not enough understanding to evaluate the information</a:t>
            </a:r>
            <a:endParaRPr/>
          </a:p>
          <a:p>
            <a:pPr indent="0" lvl="0" marL="457200" rtl="0" algn="l">
              <a:spcBef>
                <a:spcPts val="1000"/>
              </a:spcBef>
              <a:spcAft>
                <a:spcPts val="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7" name="Shape 627"/>
        <p:cNvGrpSpPr/>
        <p:nvPr/>
      </p:nvGrpSpPr>
      <p:grpSpPr>
        <a:xfrm>
          <a:off x="0" y="0"/>
          <a:ext cx="0" cy="0"/>
          <a:chOff x="0" y="0"/>
          <a:chExt cx="0" cy="0"/>
        </a:xfrm>
      </p:grpSpPr>
      <p:sp>
        <p:nvSpPr>
          <p:cNvPr id="628" name="Google Shape;628;p35"/>
          <p:cNvSpPr txBox="1"/>
          <p:nvPr>
            <p:ph type="title"/>
          </p:nvPr>
        </p:nvSpPr>
        <p:spPr>
          <a:xfrm>
            <a:off x="1451579" y="804519"/>
            <a:ext cx="9603300" cy="104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Staffing Committee</a:t>
            </a:r>
            <a:endParaRPr/>
          </a:p>
        </p:txBody>
      </p:sp>
      <p:sp>
        <p:nvSpPr>
          <p:cNvPr id="629" name="Google Shape;629;p35"/>
          <p:cNvSpPr txBox="1"/>
          <p:nvPr>
            <p:ph idx="1" type="body"/>
          </p:nvPr>
        </p:nvSpPr>
        <p:spPr>
          <a:xfrm>
            <a:off x="1451575" y="2015724"/>
            <a:ext cx="9603300" cy="3752700"/>
          </a:xfrm>
          <a:prstGeom prst="rect">
            <a:avLst/>
          </a:prstGeom>
        </p:spPr>
        <p:txBody>
          <a:bodyPr anchorCtr="0" anchor="t" bIns="45700" lIns="91425" spcFirstLastPara="1" rIns="91425" wrap="square" tIns="45700">
            <a:noAutofit/>
          </a:bodyPr>
          <a:lstStyle/>
          <a:p>
            <a:pPr indent="-355600" lvl="0" marL="457200" rtl="0" algn="l">
              <a:spcBef>
                <a:spcPts val="1000"/>
              </a:spcBef>
              <a:spcAft>
                <a:spcPts val="0"/>
              </a:spcAft>
              <a:buSzPts val="2000"/>
              <a:buChar char="•"/>
            </a:pPr>
            <a:r>
              <a:rPr b="1" lang="en-US"/>
              <a:t>Increased transparency</a:t>
            </a:r>
            <a:endParaRPr b="1"/>
          </a:p>
          <a:p>
            <a:pPr indent="-342900" lvl="1" marL="914400" rtl="0" algn="l">
              <a:spcBef>
                <a:spcPts val="0"/>
              </a:spcBef>
              <a:spcAft>
                <a:spcPts val="0"/>
              </a:spcAft>
              <a:buSzPts val="1800"/>
              <a:buChar char="•"/>
            </a:pPr>
            <a:r>
              <a:rPr lang="en-US"/>
              <a:t>Several functions of this committee are currently only discussed in President’s Cabinet and then reported out.</a:t>
            </a:r>
            <a:endParaRPr/>
          </a:p>
          <a:p>
            <a:pPr indent="-355600" lvl="0" marL="457200" rtl="0" algn="l">
              <a:spcBef>
                <a:spcPts val="0"/>
              </a:spcBef>
              <a:spcAft>
                <a:spcPts val="0"/>
              </a:spcAft>
              <a:buSzPts val="2000"/>
              <a:buChar char="•"/>
            </a:pPr>
            <a:r>
              <a:rPr b="1" lang="en-US"/>
              <a:t>Deeper integration into strategic planning</a:t>
            </a:r>
            <a:endParaRPr b="1"/>
          </a:p>
          <a:p>
            <a:pPr indent="-342900" lvl="1" marL="914400" rtl="0" algn="l">
              <a:spcBef>
                <a:spcPts val="0"/>
              </a:spcBef>
              <a:spcAft>
                <a:spcPts val="0"/>
              </a:spcAft>
              <a:buSzPts val="1800"/>
              <a:buChar char="•"/>
            </a:pPr>
            <a:r>
              <a:rPr lang="en-US"/>
              <a:t>The creation of a staffing plan is as important as a facilities plan, a technology plan, etc.  </a:t>
            </a:r>
            <a:endParaRPr/>
          </a:p>
          <a:p>
            <a:pPr indent="-342900" lvl="1" marL="914400" rtl="0" algn="l">
              <a:spcBef>
                <a:spcPts val="0"/>
              </a:spcBef>
              <a:spcAft>
                <a:spcPts val="0"/>
              </a:spcAft>
              <a:buSzPts val="1800"/>
              <a:buChar char="•"/>
            </a:pPr>
            <a:r>
              <a:rPr lang="en-US"/>
              <a:t>This will only be one element of the prioritization rubric and require mutual agreement with the prioritization committees.</a:t>
            </a:r>
            <a:endParaRPr/>
          </a:p>
          <a:p>
            <a:pPr indent="-355600" lvl="0" marL="457200" rtl="0" algn="l">
              <a:spcBef>
                <a:spcPts val="0"/>
              </a:spcBef>
              <a:spcAft>
                <a:spcPts val="0"/>
              </a:spcAft>
              <a:buSzPts val="2000"/>
              <a:buChar char="•"/>
            </a:pPr>
            <a:r>
              <a:rPr b="1" lang="en-US"/>
              <a:t>Maintains primary role of faculty in prioritization </a:t>
            </a:r>
            <a:endParaRPr b="1"/>
          </a:p>
          <a:p>
            <a:pPr indent="-342900" lvl="1" marL="914400" rtl="0" algn="l">
              <a:spcBef>
                <a:spcPts val="0"/>
              </a:spcBef>
              <a:spcAft>
                <a:spcPts val="0"/>
              </a:spcAft>
              <a:buSzPts val="1800"/>
              <a:buChar char="•"/>
            </a:pPr>
            <a:r>
              <a:rPr lang="en-US"/>
              <a:t>The staffing committee does not alter the prioritized list from the Faculty Staffing Prioritization Committee.</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4" name="Shape 634"/>
        <p:cNvGrpSpPr/>
        <p:nvPr/>
      </p:nvGrpSpPr>
      <p:grpSpPr>
        <a:xfrm>
          <a:off x="0" y="0"/>
          <a:ext cx="0" cy="0"/>
          <a:chOff x="0" y="0"/>
          <a:chExt cx="0" cy="0"/>
        </a:xfrm>
      </p:grpSpPr>
      <p:sp>
        <p:nvSpPr>
          <p:cNvPr id="635" name="Google Shape;635;p36"/>
          <p:cNvSpPr txBox="1"/>
          <p:nvPr>
            <p:ph type="title"/>
          </p:nvPr>
        </p:nvSpPr>
        <p:spPr>
          <a:xfrm>
            <a:off x="1451579" y="804519"/>
            <a:ext cx="9603300" cy="104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Student Success and Equity Committee</a:t>
            </a:r>
            <a:endParaRPr/>
          </a:p>
        </p:txBody>
      </p:sp>
      <p:sp>
        <p:nvSpPr>
          <p:cNvPr id="636" name="Google Shape;636;p36"/>
          <p:cNvSpPr txBox="1"/>
          <p:nvPr>
            <p:ph idx="1" type="body"/>
          </p:nvPr>
        </p:nvSpPr>
        <p:spPr>
          <a:xfrm>
            <a:off x="1451579" y="2015732"/>
            <a:ext cx="9603300" cy="3450600"/>
          </a:xfrm>
          <a:prstGeom prst="rect">
            <a:avLst/>
          </a:prstGeom>
        </p:spPr>
        <p:txBody>
          <a:bodyPr anchorCtr="0" anchor="t" bIns="45700" lIns="91425" spcFirstLastPara="1" rIns="91425" wrap="square" tIns="45700">
            <a:noAutofit/>
          </a:bodyPr>
          <a:lstStyle/>
          <a:p>
            <a:pPr indent="-355600" lvl="0" marL="457200" rtl="0" algn="l">
              <a:lnSpc>
                <a:spcPct val="115000"/>
              </a:lnSpc>
              <a:spcBef>
                <a:spcPts val="1000"/>
              </a:spcBef>
              <a:spcAft>
                <a:spcPts val="0"/>
              </a:spcAft>
              <a:buSzPts val="2000"/>
              <a:buChar char="•"/>
            </a:pPr>
            <a:r>
              <a:rPr b="1" lang="en-US"/>
              <a:t>Better Coordination of Projects/Efforts</a:t>
            </a:r>
            <a:endParaRPr b="1"/>
          </a:p>
          <a:p>
            <a:pPr indent="-342900" lvl="1" marL="914400" rtl="0" algn="l">
              <a:lnSpc>
                <a:spcPct val="115000"/>
              </a:lnSpc>
              <a:spcBef>
                <a:spcPts val="0"/>
              </a:spcBef>
              <a:spcAft>
                <a:spcPts val="0"/>
              </a:spcAft>
              <a:buSzPts val="1800"/>
              <a:buChar char="•"/>
            </a:pPr>
            <a:r>
              <a:rPr lang="en-US"/>
              <a:t>Many student success projects currently run simultaneously and in parallel without a place to ensure continuous communication</a:t>
            </a:r>
            <a:endParaRPr/>
          </a:p>
          <a:p>
            <a:pPr indent="-342900" lvl="1" marL="914400" rtl="0" algn="l">
              <a:lnSpc>
                <a:spcPct val="115000"/>
              </a:lnSpc>
              <a:spcBef>
                <a:spcPts val="0"/>
              </a:spcBef>
              <a:spcAft>
                <a:spcPts val="0"/>
              </a:spcAft>
              <a:buSzPts val="1800"/>
              <a:buChar char="•"/>
            </a:pPr>
            <a:r>
              <a:rPr lang="en-US" sz="2000"/>
              <a:t>Academic Senate President sits on committee to ensure 10+1 coordination </a:t>
            </a:r>
            <a:endParaRPr/>
          </a:p>
          <a:p>
            <a:pPr indent="-355600" lvl="0" marL="457200" rtl="0" algn="l">
              <a:lnSpc>
                <a:spcPct val="115000"/>
              </a:lnSpc>
              <a:spcBef>
                <a:spcPts val="0"/>
              </a:spcBef>
              <a:spcAft>
                <a:spcPts val="0"/>
              </a:spcAft>
              <a:buSzPts val="2000"/>
              <a:buChar char="•"/>
            </a:pPr>
            <a:r>
              <a:rPr b="1" lang="en-US"/>
              <a:t>Increased Transparency</a:t>
            </a:r>
            <a:endParaRPr b="1"/>
          </a:p>
          <a:p>
            <a:pPr indent="-342900" lvl="1" marL="914400" rtl="0" algn="l">
              <a:lnSpc>
                <a:spcPct val="115000"/>
              </a:lnSpc>
              <a:spcBef>
                <a:spcPts val="0"/>
              </a:spcBef>
              <a:spcAft>
                <a:spcPts val="0"/>
              </a:spcAft>
              <a:buSzPts val="1800"/>
              <a:buChar char="•"/>
            </a:pPr>
            <a:r>
              <a:rPr lang="en-US"/>
              <a:t>The planning process for categorical funds will now have a formal place in the governance process</a:t>
            </a:r>
            <a:endParaRPr/>
          </a:p>
          <a:p>
            <a:pPr indent="-355600" lvl="0" marL="457200" rtl="0" algn="l">
              <a:lnSpc>
                <a:spcPct val="115000"/>
              </a:lnSpc>
              <a:spcBef>
                <a:spcPts val="0"/>
              </a:spcBef>
              <a:spcAft>
                <a:spcPts val="0"/>
              </a:spcAft>
              <a:buSzPts val="2000"/>
              <a:buChar char="•"/>
            </a:pPr>
            <a:r>
              <a:rPr b="1" lang="en-US"/>
              <a:t>Improved Capacity to respond to new state structures/mandates</a:t>
            </a:r>
            <a:endParaRPr b="1"/>
          </a:p>
          <a:p>
            <a:pPr indent="-342900" lvl="1" marL="914400" rtl="0" algn="l">
              <a:lnSpc>
                <a:spcPct val="115000"/>
              </a:lnSpc>
              <a:spcBef>
                <a:spcPts val="0"/>
              </a:spcBef>
              <a:spcAft>
                <a:spcPts val="0"/>
              </a:spcAft>
              <a:buSzPts val="1800"/>
              <a:buChar char="•"/>
            </a:pPr>
            <a:r>
              <a:rPr lang="en-US"/>
              <a:t>The State now requires “integrated” plans that require a common conversation across programs/projects</a:t>
            </a:r>
            <a:endParaRPr/>
          </a:p>
          <a:p>
            <a:pPr indent="0" lvl="0" marL="457200" rtl="0" algn="l">
              <a:spcBef>
                <a:spcPts val="1000"/>
              </a:spcBef>
              <a:spcAft>
                <a:spcPts val="0"/>
              </a:spcAft>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1" name="Shape 641"/>
        <p:cNvGrpSpPr/>
        <p:nvPr/>
      </p:nvGrpSpPr>
      <p:grpSpPr>
        <a:xfrm>
          <a:off x="0" y="0"/>
          <a:ext cx="0" cy="0"/>
          <a:chOff x="0" y="0"/>
          <a:chExt cx="0" cy="0"/>
        </a:xfrm>
      </p:grpSpPr>
      <p:sp>
        <p:nvSpPr>
          <p:cNvPr id="642" name="Google Shape;642;p37"/>
          <p:cNvSpPr txBox="1"/>
          <p:nvPr>
            <p:ph type="title"/>
          </p:nvPr>
        </p:nvSpPr>
        <p:spPr>
          <a:xfrm>
            <a:off x="1451579" y="804519"/>
            <a:ext cx="9603300" cy="104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“Responsibilities” Sections</a:t>
            </a:r>
            <a:endParaRPr/>
          </a:p>
        </p:txBody>
      </p:sp>
      <p:sp>
        <p:nvSpPr>
          <p:cNvPr id="643" name="Google Shape;643;p37"/>
          <p:cNvSpPr txBox="1"/>
          <p:nvPr>
            <p:ph idx="1" type="body"/>
          </p:nvPr>
        </p:nvSpPr>
        <p:spPr>
          <a:xfrm>
            <a:off x="1451579" y="2015732"/>
            <a:ext cx="9603300" cy="3450600"/>
          </a:xfrm>
          <a:prstGeom prst="rect">
            <a:avLst/>
          </a:prstGeom>
        </p:spPr>
        <p:txBody>
          <a:bodyPr anchorCtr="0" anchor="t" bIns="45700" lIns="91425" spcFirstLastPara="1" rIns="91425" wrap="square" tIns="45700">
            <a:noAutofit/>
          </a:bodyPr>
          <a:lstStyle/>
          <a:p>
            <a:pPr indent="-355600" lvl="0" marL="457200" rtl="0" algn="l">
              <a:lnSpc>
                <a:spcPct val="150000"/>
              </a:lnSpc>
              <a:spcBef>
                <a:spcPts val="1000"/>
              </a:spcBef>
              <a:spcAft>
                <a:spcPts val="0"/>
              </a:spcAft>
              <a:buSzPts val="2000"/>
              <a:buChar char="•"/>
            </a:pPr>
            <a:r>
              <a:rPr b="1" lang="en-US"/>
              <a:t>Greater clarity regarding appropriate purview of committees</a:t>
            </a:r>
            <a:endParaRPr b="1"/>
          </a:p>
          <a:p>
            <a:pPr indent="-342900" lvl="1" marL="914400" rtl="0" algn="l">
              <a:lnSpc>
                <a:spcPct val="150000"/>
              </a:lnSpc>
              <a:spcBef>
                <a:spcPts val="0"/>
              </a:spcBef>
              <a:spcAft>
                <a:spcPts val="0"/>
              </a:spcAft>
              <a:buSzPts val="1800"/>
              <a:buChar char="•"/>
            </a:pPr>
            <a:r>
              <a:rPr lang="en-US"/>
              <a:t>Each committee Charge includes a specific set of documents, plans, products and/or recommendations expected within an annual cycle</a:t>
            </a:r>
            <a:endParaRPr/>
          </a:p>
          <a:p>
            <a:pPr indent="-355600" lvl="0" marL="457200" rtl="0" algn="l">
              <a:lnSpc>
                <a:spcPct val="150000"/>
              </a:lnSpc>
              <a:spcBef>
                <a:spcPts val="0"/>
              </a:spcBef>
              <a:spcAft>
                <a:spcPts val="0"/>
              </a:spcAft>
              <a:buSzPts val="2000"/>
              <a:buChar char="•"/>
            </a:pPr>
            <a:r>
              <a:rPr b="1" lang="en-US"/>
              <a:t>Greater clarity for agenda creation and annual timing of processes</a:t>
            </a:r>
            <a:endParaRPr b="1"/>
          </a:p>
          <a:p>
            <a:pPr indent="-342900" lvl="1" marL="914400" rtl="0" algn="l">
              <a:lnSpc>
                <a:spcPct val="150000"/>
              </a:lnSpc>
              <a:spcBef>
                <a:spcPts val="0"/>
              </a:spcBef>
              <a:spcAft>
                <a:spcPts val="0"/>
              </a:spcAft>
              <a:buSzPts val="1800"/>
              <a:buChar char="•"/>
            </a:pPr>
            <a:r>
              <a:rPr lang="en-US"/>
              <a:t>Chairs have a clearer sense of what to agendize and when</a:t>
            </a:r>
            <a:endParaRPr/>
          </a:p>
          <a:p>
            <a:pPr indent="-355600" lvl="0" marL="457200" rtl="0" algn="l">
              <a:lnSpc>
                <a:spcPct val="150000"/>
              </a:lnSpc>
              <a:spcBef>
                <a:spcPts val="0"/>
              </a:spcBef>
              <a:spcAft>
                <a:spcPts val="0"/>
              </a:spcAft>
              <a:buSzPts val="2000"/>
              <a:buChar char="•"/>
            </a:pPr>
            <a:r>
              <a:rPr b="1" lang="en-US"/>
              <a:t>Intentional inclusion of appropriate equity focus areas for each committee</a:t>
            </a:r>
            <a:endParaRPr b="1"/>
          </a:p>
          <a:p>
            <a:pPr indent="-355600" lvl="0" marL="457200" rtl="0" algn="l">
              <a:lnSpc>
                <a:spcPct val="150000"/>
              </a:lnSpc>
              <a:spcBef>
                <a:spcPts val="0"/>
              </a:spcBef>
              <a:spcAft>
                <a:spcPts val="0"/>
              </a:spcAft>
              <a:buSzPts val="2000"/>
              <a:buChar char="•"/>
            </a:pPr>
            <a:r>
              <a:rPr b="1" lang="en-US"/>
              <a:t>Specific accreditation standards are assigned to specific committees</a:t>
            </a:r>
            <a:endParaRPr b="1"/>
          </a:p>
          <a:p>
            <a:pPr indent="0" lvl="0" marL="914400" marR="0" rtl="0" algn="l">
              <a:lnSpc>
                <a:spcPct val="150000"/>
              </a:lnSpc>
              <a:spcBef>
                <a:spcPts val="500"/>
              </a:spcBef>
              <a:spcAft>
                <a:spcPts val="0"/>
              </a:spcAft>
              <a:buNone/>
            </a:pPr>
            <a:r>
              <a:t/>
            </a:r>
            <a:endParaRPr/>
          </a:p>
          <a:p>
            <a:pPr indent="0" lvl="0" marL="457200" rtl="0" algn="l">
              <a:spcBef>
                <a:spcPts val="1000"/>
              </a:spcBef>
              <a:spcAft>
                <a:spcPts val="0"/>
              </a:spcAft>
              <a:buNone/>
            </a:pPr>
            <a:r>
              <a:t/>
            </a:r>
            <a:endParaRPr/>
          </a:p>
          <a:p>
            <a:pPr indent="0" lvl="0" marL="457200" rtl="0" algn="l">
              <a:spcBef>
                <a:spcPts val="1000"/>
              </a:spcBef>
              <a:spcAft>
                <a:spcPts val="0"/>
              </a:spcAft>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8" name="Shape 648"/>
        <p:cNvGrpSpPr/>
        <p:nvPr/>
      </p:nvGrpSpPr>
      <p:grpSpPr>
        <a:xfrm>
          <a:off x="0" y="0"/>
          <a:ext cx="0" cy="0"/>
          <a:chOff x="0" y="0"/>
          <a:chExt cx="0" cy="0"/>
        </a:xfrm>
      </p:grpSpPr>
      <p:sp>
        <p:nvSpPr>
          <p:cNvPr id="649" name="Google Shape;649;p38"/>
          <p:cNvSpPr txBox="1"/>
          <p:nvPr>
            <p:ph type="title"/>
          </p:nvPr>
        </p:nvSpPr>
        <p:spPr>
          <a:xfrm>
            <a:off x="1451579" y="804519"/>
            <a:ext cx="9603300" cy="104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Organized Communication </a:t>
            </a:r>
            <a:endParaRPr/>
          </a:p>
        </p:txBody>
      </p:sp>
      <p:sp>
        <p:nvSpPr>
          <p:cNvPr id="650" name="Google Shape;650;p38"/>
          <p:cNvSpPr txBox="1"/>
          <p:nvPr>
            <p:ph idx="1" type="body"/>
          </p:nvPr>
        </p:nvSpPr>
        <p:spPr>
          <a:xfrm>
            <a:off x="1451579" y="2015732"/>
            <a:ext cx="9603300" cy="3450600"/>
          </a:xfrm>
          <a:prstGeom prst="rect">
            <a:avLst/>
          </a:prstGeom>
        </p:spPr>
        <p:txBody>
          <a:bodyPr anchorCtr="0" anchor="t" bIns="45700" lIns="91425" spcFirstLastPara="1" rIns="91425" wrap="square" tIns="45700">
            <a:noAutofit/>
          </a:bodyPr>
          <a:lstStyle/>
          <a:p>
            <a:pPr indent="-355600" lvl="0" marL="457200" rtl="0" algn="l">
              <a:spcBef>
                <a:spcPts val="1000"/>
              </a:spcBef>
              <a:spcAft>
                <a:spcPts val="0"/>
              </a:spcAft>
              <a:buSzPts val="2000"/>
              <a:buChar char="•"/>
            </a:pPr>
            <a:r>
              <a:rPr b="1" lang="en-US"/>
              <a:t>Centralized location on the web for governance information</a:t>
            </a:r>
            <a:endParaRPr b="1"/>
          </a:p>
          <a:p>
            <a:pPr indent="-342900" lvl="1" marL="914400" rtl="0" algn="l">
              <a:spcBef>
                <a:spcPts val="0"/>
              </a:spcBef>
              <a:spcAft>
                <a:spcPts val="0"/>
              </a:spcAft>
              <a:buSzPts val="1800"/>
              <a:buChar char="•"/>
            </a:pPr>
            <a:r>
              <a:rPr lang="en-US"/>
              <a:t>This gives faculty a single place to find up-to-date information</a:t>
            </a:r>
            <a:endParaRPr/>
          </a:p>
          <a:p>
            <a:pPr indent="-355600" lvl="0" marL="457200" rtl="0" algn="l">
              <a:spcBef>
                <a:spcPts val="0"/>
              </a:spcBef>
              <a:spcAft>
                <a:spcPts val="0"/>
              </a:spcAft>
              <a:buSzPts val="2000"/>
              <a:buChar char="•"/>
            </a:pPr>
            <a:r>
              <a:rPr b="1" lang="en-US"/>
              <a:t>Increased capacity of members to get constituent feedback </a:t>
            </a:r>
            <a:endParaRPr b="1"/>
          </a:p>
          <a:p>
            <a:pPr indent="-342900" lvl="1" marL="914400" rtl="0" algn="l">
              <a:spcBef>
                <a:spcPts val="0"/>
              </a:spcBef>
              <a:spcAft>
                <a:spcPts val="0"/>
              </a:spcAft>
              <a:buSzPts val="1800"/>
              <a:buChar char="•"/>
            </a:pPr>
            <a:r>
              <a:rPr lang="en-US"/>
              <a:t>The move to Academic Senate reps rather than Division reps means there is only the need for one body (with bi-weekly meetings) to consult with.</a:t>
            </a:r>
            <a:endParaRPr/>
          </a:p>
          <a:p>
            <a:pPr indent="-355600" lvl="0" marL="457200" rtl="0" algn="l">
              <a:spcBef>
                <a:spcPts val="0"/>
              </a:spcBef>
              <a:spcAft>
                <a:spcPts val="0"/>
              </a:spcAft>
              <a:buSzPts val="2000"/>
              <a:buChar char="•"/>
            </a:pPr>
            <a:r>
              <a:rPr b="1" lang="en-US"/>
              <a:t>Agenda and meeting notes templates</a:t>
            </a:r>
            <a:endParaRPr b="1"/>
          </a:p>
          <a:p>
            <a:pPr indent="-342900" lvl="1" marL="914400" rtl="0" algn="l">
              <a:spcBef>
                <a:spcPts val="0"/>
              </a:spcBef>
              <a:spcAft>
                <a:spcPts val="0"/>
              </a:spcAft>
              <a:buSzPts val="1800"/>
              <a:buChar char="•"/>
            </a:pPr>
            <a:r>
              <a:rPr lang="en-US"/>
              <a:t>Standard templates create more consistent reporting standards</a:t>
            </a:r>
            <a:endParaRPr/>
          </a:p>
          <a:p>
            <a:pPr indent="-355600" lvl="0" marL="457200" rtl="0" algn="l">
              <a:spcBef>
                <a:spcPts val="0"/>
              </a:spcBef>
              <a:spcAft>
                <a:spcPts val="0"/>
              </a:spcAft>
              <a:buSzPts val="2000"/>
              <a:buChar char="•"/>
            </a:pPr>
            <a:r>
              <a:rPr b="1" lang="en-US"/>
              <a:t>Clear reporting structures for all committees/councils</a:t>
            </a:r>
            <a:endParaRPr b="1"/>
          </a:p>
          <a:p>
            <a:pPr indent="-342900" lvl="1" marL="914400" rtl="0" algn="l">
              <a:spcBef>
                <a:spcPts val="0"/>
              </a:spcBef>
              <a:spcAft>
                <a:spcPts val="0"/>
              </a:spcAft>
              <a:buSzPts val="1800"/>
              <a:buChar char="•"/>
            </a:pPr>
            <a:r>
              <a:rPr lang="en-US"/>
              <a:t>It is easier to follow ideas through the process and to know where ideas go!</a:t>
            </a:r>
            <a:endParaRPr/>
          </a:p>
          <a:p>
            <a:pPr indent="0" lvl="0" marL="457200" rtl="0" algn="l">
              <a:spcBef>
                <a:spcPts val="1000"/>
              </a:spcBef>
              <a:spcAft>
                <a:spcPts val="0"/>
              </a:spcAft>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5" name="Shape 655"/>
        <p:cNvGrpSpPr/>
        <p:nvPr/>
      </p:nvGrpSpPr>
      <p:grpSpPr>
        <a:xfrm>
          <a:off x="0" y="0"/>
          <a:ext cx="0" cy="0"/>
          <a:chOff x="0" y="0"/>
          <a:chExt cx="0" cy="0"/>
        </a:xfrm>
      </p:grpSpPr>
      <p:sp>
        <p:nvSpPr>
          <p:cNvPr id="656" name="Google Shape;656;p39"/>
          <p:cNvSpPr txBox="1"/>
          <p:nvPr>
            <p:ph type="title"/>
          </p:nvPr>
        </p:nvSpPr>
        <p:spPr>
          <a:xfrm>
            <a:off x="1451579" y="804519"/>
            <a:ext cx="9603300" cy="104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Traininig</a:t>
            </a:r>
            <a:endParaRPr/>
          </a:p>
        </p:txBody>
      </p:sp>
      <p:sp>
        <p:nvSpPr>
          <p:cNvPr id="657" name="Google Shape;657;p39"/>
          <p:cNvSpPr txBox="1"/>
          <p:nvPr>
            <p:ph idx="1" type="body"/>
          </p:nvPr>
        </p:nvSpPr>
        <p:spPr>
          <a:xfrm>
            <a:off x="1451579" y="2015732"/>
            <a:ext cx="9603300" cy="3450600"/>
          </a:xfrm>
          <a:prstGeom prst="rect">
            <a:avLst/>
          </a:prstGeom>
        </p:spPr>
        <p:txBody>
          <a:bodyPr anchorCtr="0" anchor="t" bIns="45700" lIns="91425" spcFirstLastPara="1" rIns="91425" wrap="square" tIns="45700">
            <a:noAutofit/>
          </a:bodyPr>
          <a:lstStyle/>
          <a:p>
            <a:pPr indent="-355600" lvl="0" marL="457200" rtl="0" algn="l">
              <a:spcBef>
                <a:spcPts val="1000"/>
              </a:spcBef>
              <a:spcAft>
                <a:spcPts val="0"/>
              </a:spcAft>
              <a:buSzPts val="2000"/>
              <a:buChar char="•"/>
            </a:pPr>
            <a:r>
              <a:rPr b="1" lang="en-US"/>
              <a:t>Increases institutionalization of expectations and practices</a:t>
            </a:r>
            <a:endParaRPr b="1"/>
          </a:p>
          <a:p>
            <a:pPr indent="-342900" lvl="1" marL="914400" rtl="0" algn="l">
              <a:spcBef>
                <a:spcPts val="0"/>
              </a:spcBef>
              <a:spcAft>
                <a:spcPts val="0"/>
              </a:spcAft>
              <a:buSzPts val="1800"/>
              <a:buChar char="•"/>
            </a:pPr>
            <a:r>
              <a:rPr lang="en-US"/>
              <a:t>Faculty who are appointed to a committee will participate in a training that ensures that the Handbook is not just a document collecting dust on a shelf.</a:t>
            </a:r>
            <a:endParaRPr/>
          </a:p>
          <a:p>
            <a:pPr indent="-342900" lvl="1" marL="914400" rtl="0" algn="l">
              <a:spcBef>
                <a:spcPts val="0"/>
              </a:spcBef>
              <a:spcAft>
                <a:spcPts val="0"/>
              </a:spcAft>
              <a:buSzPts val="1800"/>
              <a:buChar char="•"/>
            </a:pPr>
            <a:r>
              <a:rPr lang="en-US"/>
              <a:t>This also ensures that Chairs </a:t>
            </a:r>
            <a:r>
              <a:rPr lang="en-US"/>
              <a:t>receive</a:t>
            </a:r>
            <a:r>
              <a:rPr lang="en-US"/>
              <a:t> training on meeting management and effective reporting practices.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2" name="Shape 662"/>
        <p:cNvGrpSpPr/>
        <p:nvPr/>
      </p:nvGrpSpPr>
      <p:grpSpPr>
        <a:xfrm>
          <a:off x="0" y="0"/>
          <a:ext cx="0" cy="0"/>
          <a:chOff x="0" y="0"/>
          <a:chExt cx="0" cy="0"/>
        </a:xfrm>
      </p:grpSpPr>
      <p:sp>
        <p:nvSpPr>
          <p:cNvPr id="663" name="Google Shape;663;p40"/>
          <p:cNvSpPr txBox="1"/>
          <p:nvPr>
            <p:ph type="title"/>
          </p:nvPr>
        </p:nvSpPr>
        <p:spPr>
          <a:xfrm>
            <a:off x="1451579" y="804519"/>
            <a:ext cx="9603300" cy="104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Evaluation</a:t>
            </a:r>
            <a:endParaRPr/>
          </a:p>
        </p:txBody>
      </p:sp>
      <p:sp>
        <p:nvSpPr>
          <p:cNvPr id="664" name="Google Shape;664;p40"/>
          <p:cNvSpPr txBox="1"/>
          <p:nvPr>
            <p:ph idx="1" type="body"/>
          </p:nvPr>
        </p:nvSpPr>
        <p:spPr>
          <a:xfrm>
            <a:off x="1451579" y="2015732"/>
            <a:ext cx="9603300" cy="3450600"/>
          </a:xfrm>
          <a:prstGeom prst="rect">
            <a:avLst/>
          </a:prstGeom>
        </p:spPr>
        <p:txBody>
          <a:bodyPr anchorCtr="0" anchor="t" bIns="45700" lIns="91425" spcFirstLastPara="1" rIns="91425" wrap="square" tIns="45700">
            <a:noAutofit/>
          </a:bodyPr>
          <a:lstStyle/>
          <a:p>
            <a:pPr indent="-355600" lvl="0" marL="457200" rtl="0" algn="l">
              <a:lnSpc>
                <a:spcPct val="150000"/>
              </a:lnSpc>
              <a:spcBef>
                <a:spcPts val="1000"/>
              </a:spcBef>
              <a:spcAft>
                <a:spcPts val="0"/>
              </a:spcAft>
              <a:buSzPts val="2000"/>
              <a:buChar char="•"/>
            </a:pPr>
            <a:r>
              <a:rPr b="1" lang="en-US"/>
              <a:t>Helps to ensure that governance process is dynamic </a:t>
            </a:r>
            <a:endParaRPr b="1"/>
          </a:p>
          <a:p>
            <a:pPr indent="-355600" lvl="0" marL="457200" rtl="0" algn="l">
              <a:lnSpc>
                <a:spcPct val="150000"/>
              </a:lnSpc>
              <a:spcBef>
                <a:spcPts val="0"/>
              </a:spcBef>
              <a:spcAft>
                <a:spcPts val="0"/>
              </a:spcAft>
              <a:buSzPts val="2000"/>
              <a:buChar char="•"/>
            </a:pPr>
            <a:r>
              <a:rPr b="1" lang="en-US"/>
              <a:t>Assigned to a specific committee to facilitate </a:t>
            </a:r>
            <a:endParaRPr b="1"/>
          </a:p>
          <a:p>
            <a:pPr indent="-355600" lvl="0" marL="457200" rtl="0" algn="l">
              <a:lnSpc>
                <a:spcPct val="150000"/>
              </a:lnSpc>
              <a:spcBef>
                <a:spcPts val="0"/>
              </a:spcBef>
              <a:spcAft>
                <a:spcPts val="0"/>
              </a:spcAft>
              <a:buSzPts val="2000"/>
              <a:buChar char="•"/>
            </a:pPr>
            <a:r>
              <a:rPr b="1" lang="en-US"/>
              <a:t>Gives regular voice to all constituents</a:t>
            </a:r>
            <a:endParaRPr b="1"/>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9" name="Shape 669"/>
        <p:cNvGrpSpPr/>
        <p:nvPr/>
      </p:nvGrpSpPr>
      <p:grpSpPr>
        <a:xfrm>
          <a:off x="0" y="0"/>
          <a:ext cx="0" cy="0"/>
          <a:chOff x="0" y="0"/>
          <a:chExt cx="0" cy="0"/>
        </a:xfrm>
      </p:grpSpPr>
      <p:sp>
        <p:nvSpPr>
          <p:cNvPr id="670" name="Google Shape;670;p41"/>
          <p:cNvSpPr txBox="1"/>
          <p:nvPr>
            <p:ph idx="4294967295" type="title"/>
          </p:nvPr>
        </p:nvSpPr>
        <p:spPr>
          <a:xfrm>
            <a:off x="1499191" y="213752"/>
            <a:ext cx="9643730" cy="145556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3200"/>
              <a:buFont typeface="Cabin"/>
              <a:buNone/>
            </a:pPr>
            <a:r>
              <a:rPr b="0" i="0" lang="en-US" sz="3200" u="none" cap="none" strike="noStrike">
                <a:solidFill>
                  <a:schemeClr val="dk1"/>
                </a:solidFill>
                <a:latin typeface="Cabin"/>
                <a:ea typeface="Cabin"/>
                <a:cs typeface="Cabin"/>
                <a:sym typeface="Cabin"/>
              </a:rPr>
              <a:t>…</a:t>
            </a:r>
            <a:r>
              <a:rPr lang="en-US"/>
              <a:t>Fall 2018 Process</a:t>
            </a:r>
            <a:endParaRPr b="0" i="0" sz="3200" u="none" cap="none" strike="noStrike">
              <a:solidFill>
                <a:schemeClr val="dk1"/>
              </a:solidFill>
              <a:latin typeface="Cabin"/>
              <a:ea typeface="Cabin"/>
              <a:cs typeface="Cabin"/>
              <a:sym typeface="Cabin"/>
            </a:endParaRPr>
          </a:p>
        </p:txBody>
      </p:sp>
      <p:sp>
        <p:nvSpPr>
          <p:cNvPr id="671" name="Google Shape;671;p41"/>
          <p:cNvSpPr txBox="1"/>
          <p:nvPr>
            <p:ph idx="4294967295" type="body"/>
          </p:nvPr>
        </p:nvSpPr>
        <p:spPr>
          <a:xfrm>
            <a:off x="1158949" y="1481959"/>
            <a:ext cx="10345479" cy="4424061"/>
          </a:xfrm>
          <a:prstGeom prst="rect">
            <a:avLst/>
          </a:prstGeom>
          <a:noFill/>
          <a:ln>
            <a:noFill/>
          </a:ln>
        </p:spPr>
        <p:txBody>
          <a:bodyPr anchorCtr="0" anchor="ctr" bIns="45700" lIns="91425" spcFirstLastPara="1" rIns="91425" wrap="square" tIns="45700">
            <a:noAutofit/>
          </a:bodyPr>
          <a:lstStyle/>
          <a:p>
            <a:pPr indent="-228600" lvl="0" marL="228600" marR="0" rtl="0" algn="l">
              <a:lnSpc>
                <a:spcPct val="110000"/>
              </a:lnSpc>
              <a:spcBef>
                <a:spcPts val="0"/>
              </a:spcBef>
              <a:spcAft>
                <a:spcPts val="0"/>
              </a:spcAft>
              <a:buClr>
                <a:schemeClr val="accent1"/>
              </a:buClr>
              <a:buSzPts val="2040"/>
              <a:buFont typeface="Arial"/>
              <a:buChar char="•"/>
            </a:pPr>
            <a:r>
              <a:rPr b="0" i="0" lang="en-US" sz="2040" u="none" cap="none" strike="noStrike">
                <a:solidFill>
                  <a:schemeClr val="dk1"/>
                </a:solidFill>
                <a:latin typeface="Cabin"/>
                <a:ea typeface="Cabin"/>
                <a:cs typeface="Cabin"/>
                <a:sym typeface="Cabin"/>
              </a:rPr>
              <a:t>August 2018 – Fall Convocation – Participatory Governance </a:t>
            </a:r>
            <a:endParaRPr/>
          </a:p>
          <a:p>
            <a:pPr indent="-228600" lvl="0" marL="228600" marR="0" rtl="0" algn="l">
              <a:lnSpc>
                <a:spcPct val="110000"/>
              </a:lnSpc>
              <a:spcBef>
                <a:spcPts val="1000"/>
              </a:spcBef>
              <a:spcAft>
                <a:spcPts val="0"/>
              </a:spcAft>
              <a:buClr>
                <a:schemeClr val="accent1"/>
              </a:buClr>
              <a:buSzPts val="2040"/>
              <a:buFont typeface="Arial"/>
              <a:buChar char="•"/>
            </a:pPr>
            <a:r>
              <a:rPr b="0" i="0" lang="en-US" sz="2040" u="none" cap="none" strike="noStrike">
                <a:solidFill>
                  <a:schemeClr val="dk1"/>
                </a:solidFill>
                <a:latin typeface="Cabin"/>
                <a:ea typeface="Cabin"/>
                <a:cs typeface="Cabin"/>
                <a:sym typeface="Cabin"/>
              </a:rPr>
              <a:t>Governance structure review update </a:t>
            </a:r>
            <a:r>
              <a:rPr lang="en-US" sz="2040"/>
              <a:t>(four presentations) </a:t>
            </a:r>
            <a:r>
              <a:rPr b="0" i="0" lang="en-US" sz="2040" u="none" cap="none" strike="noStrike">
                <a:solidFill>
                  <a:schemeClr val="dk1"/>
                </a:solidFill>
                <a:latin typeface="Cabin"/>
                <a:ea typeface="Cabin"/>
                <a:cs typeface="Cabin"/>
                <a:sym typeface="Cabin"/>
              </a:rPr>
              <a:t>to college community </a:t>
            </a:r>
            <a:r>
              <a:rPr lang="en-US" sz="2040"/>
              <a:t>at FLEX week - </a:t>
            </a:r>
            <a:r>
              <a:rPr b="0" i="0" lang="en-US" sz="2040" u="none" cap="none" strike="noStrike">
                <a:solidFill>
                  <a:schemeClr val="dk1"/>
                </a:solidFill>
                <a:latin typeface="Cabin"/>
                <a:ea typeface="Cabin"/>
                <a:cs typeface="Cabin"/>
                <a:sym typeface="Cabin"/>
              </a:rPr>
              <a:t>August</a:t>
            </a:r>
            <a:endParaRPr/>
          </a:p>
          <a:p>
            <a:pPr indent="-228600" lvl="0" marL="228600" marR="0" rtl="0" algn="l">
              <a:lnSpc>
                <a:spcPct val="110000"/>
              </a:lnSpc>
              <a:spcBef>
                <a:spcPts val="1000"/>
              </a:spcBef>
              <a:spcAft>
                <a:spcPts val="0"/>
              </a:spcAft>
              <a:buClr>
                <a:schemeClr val="accent1"/>
              </a:buClr>
              <a:buSzPts val="2040"/>
              <a:buFont typeface="Arial"/>
              <a:buChar char="•"/>
            </a:pPr>
            <a:r>
              <a:rPr b="0" i="0" lang="en-US" sz="2040" u="none" cap="none" strike="noStrike">
                <a:solidFill>
                  <a:schemeClr val="dk1"/>
                </a:solidFill>
                <a:latin typeface="Cabin"/>
                <a:ea typeface="Cabin"/>
                <a:cs typeface="Cabin"/>
                <a:sym typeface="Cabin"/>
              </a:rPr>
              <a:t>Constituency leaders share draft governance process with constituents and receive input - S</a:t>
            </a:r>
            <a:r>
              <a:rPr lang="en-US" sz="2040"/>
              <a:t>eptember and October</a:t>
            </a:r>
            <a:endParaRPr/>
          </a:p>
          <a:p>
            <a:pPr indent="-228600" lvl="0" marL="228600" marR="0" rtl="0" algn="l">
              <a:lnSpc>
                <a:spcPct val="110000"/>
              </a:lnSpc>
              <a:spcBef>
                <a:spcPts val="1000"/>
              </a:spcBef>
              <a:spcAft>
                <a:spcPts val="0"/>
              </a:spcAft>
              <a:buClr>
                <a:schemeClr val="accent1"/>
              </a:buClr>
              <a:buSzPts val="2040"/>
              <a:buFont typeface="Arial"/>
              <a:buChar char="•"/>
            </a:pPr>
            <a:r>
              <a:rPr b="0" i="0" lang="en-US" sz="2040" u="none" cap="none" strike="noStrike">
                <a:solidFill>
                  <a:schemeClr val="dk1"/>
                </a:solidFill>
                <a:latin typeface="Cabin"/>
                <a:ea typeface="Cabin"/>
                <a:cs typeface="Cabin"/>
                <a:sym typeface="Cabin"/>
              </a:rPr>
              <a:t>Steering Committee meets to discuss input and determine changes to be incorporated into document (September 28 and October 17)</a:t>
            </a:r>
            <a:endParaRPr/>
          </a:p>
          <a:p>
            <a:pPr indent="-228600" lvl="0" marL="228600" marR="0" rtl="0" algn="l">
              <a:lnSpc>
                <a:spcPct val="110000"/>
              </a:lnSpc>
              <a:spcBef>
                <a:spcPts val="1000"/>
              </a:spcBef>
              <a:spcAft>
                <a:spcPts val="0"/>
              </a:spcAft>
              <a:buClr>
                <a:schemeClr val="accent1"/>
              </a:buClr>
              <a:buSzPts val="2040"/>
              <a:buFont typeface="Arial"/>
              <a:buChar char="•"/>
            </a:pPr>
            <a:r>
              <a:rPr b="0" i="0" lang="en-US" sz="2040" u="none" cap="none" strike="noStrike">
                <a:solidFill>
                  <a:schemeClr val="dk1"/>
                </a:solidFill>
                <a:latin typeface="Cabin"/>
                <a:ea typeface="Cabin"/>
                <a:cs typeface="Cabin"/>
                <a:sym typeface="Cabin"/>
              </a:rPr>
              <a:t>Final Governance Process Draft is </a:t>
            </a:r>
            <a:r>
              <a:rPr lang="en-US" sz="2040"/>
              <a:t>voted on</a:t>
            </a:r>
            <a:r>
              <a:rPr b="0" i="0" lang="en-US" sz="2040" u="none" cap="none" strike="noStrike">
                <a:solidFill>
                  <a:schemeClr val="dk1"/>
                </a:solidFill>
                <a:latin typeface="Cabin"/>
                <a:ea typeface="Cabin"/>
                <a:cs typeface="Cabin"/>
                <a:sym typeface="Cabin"/>
              </a:rPr>
              <a:t> by the </a:t>
            </a:r>
            <a:r>
              <a:rPr lang="en-US" sz="2040"/>
              <a:t>Academic Senate (November 5th)</a:t>
            </a:r>
            <a:endParaRPr/>
          </a:p>
          <a:p>
            <a:pPr indent="-228600" lvl="0" marL="228600" marR="0" rtl="0" algn="l">
              <a:lnSpc>
                <a:spcPct val="110000"/>
              </a:lnSpc>
              <a:spcBef>
                <a:spcPts val="1000"/>
              </a:spcBef>
              <a:spcAft>
                <a:spcPts val="0"/>
              </a:spcAft>
              <a:buClr>
                <a:schemeClr val="accent1"/>
              </a:buClr>
              <a:buSzPts val="2040"/>
              <a:buFont typeface="Arial"/>
              <a:buChar char="•"/>
            </a:pPr>
            <a:r>
              <a:rPr lang="en-US" sz="2040"/>
              <a:t>Appointments; t</a:t>
            </a:r>
            <a:r>
              <a:rPr b="0" i="0" lang="en-US" sz="2040" u="none" cap="none" strike="noStrike">
                <a:solidFill>
                  <a:schemeClr val="dk1"/>
                </a:solidFill>
                <a:latin typeface="Cabin"/>
                <a:ea typeface="Cabin"/>
                <a:cs typeface="Cabin"/>
                <a:sym typeface="Cabin"/>
              </a:rPr>
              <a:t>raining and orientation presentations: (1) orientation to participatory governance; (2) chairing a committee; (3) Brown Act training; - November- </a:t>
            </a:r>
            <a:r>
              <a:rPr lang="en-US" sz="2040"/>
              <a:t>January</a:t>
            </a:r>
            <a:r>
              <a:rPr b="0" i="0" lang="en-US" sz="2040" u="none" cap="none" strike="noStrike">
                <a:solidFill>
                  <a:schemeClr val="dk1"/>
                </a:solidFill>
                <a:latin typeface="Cabin"/>
                <a:ea typeface="Cabin"/>
                <a:cs typeface="Cabin"/>
                <a:sym typeface="Cabin"/>
              </a:rPr>
              <a:t> 2018</a:t>
            </a:r>
            <a:endParaRPr b="0" i="0" sz="2040" u="none" cap="none" strike="noStrike">
              <a:solidFill>
                <a:schemeClr val="dk1"/>
              </a:solidFill>
              <a:latin typeface="Cabin"/>
              <a:ea typeface="Cabin"/>
              <a:cs typeface="Cabin"/>
              <a:sym typeface="Cabin"/>
            </a:endParaRPr>
          </a:p>
          <a:p>
            <a:pPr indent="-228600" lvl="0" marL="228600" marR="0" rtl="0" algn="l">
              <a:lnSpc>
                <a:spcPct val="110000"/>
              </a:lnSpc>
              <a:spcBef>
                <a:spcPts val="1000"/>
              </a:spcBef>
              <a:spcAft>
                <a:spcPts val="0"/>
              </a:spcAft>
              <a:buClr>
                <a:schemeClr val="accent1"/>
              </a:buClr>
              <a:buSzPts val="2040"/>
              <a:buFont typeface="Arial"/>
              <a:buChar char="•"/>
            </a:pPr>
            <a:r>
              <a:rPr b="0" i="0" lang="en-US" sz="2040" u="none" cap="none" strike="noStrike">
                <a:solidFill>
                  <a:schemeClr val="dk1"/>
                </a:solidFill>
                <a:latin typeface="Cabin"/>
                <a:ea typeface="Cabin"/>
                <a:cs typeface="Cabin"/>
                <a:sym typeface="Cabin"/>
              </a:rPr>
              <a:t>January 2019 - Implementation of New Governance Structure</a:t>
            </a:r>
            <a:endParaRPr/>
          </a:p>
          <a:p>
            <a:pPr indent="-109854" lvl="0" marL="228600" marR="0" rtl="0" algn="l">
              <a:lnSpc>
                <a:spcPct val="100000"/>
              </a:lnSpc>
              <a:spcBef>
                <a:spcPts val="1000"/>
              </a:spcBef>
              <a:spcAft>
                <a:spcPts val="0"/>
              </a:spcAft>
              <a:buClr>
                <a:schemeClr val="accent1"/>
              </a:buClr>
              <a:buSzPts val="1870"/>
              <a:buFont typeface="Arial"/>
              <a:buNone/>
            </a:pPr>
            <a:r>
              <a:t/>
            </a:r>
            <a:endParaRPr b="0" i="0" sz="1870" u="none" cap="none" strike="noStrike">
              <a:solidFill>
                <a:schemeClr val="dk1"/>
              </a:solidFill>
              <a:latin typeface="Cabin"/>
              <a:ea typeface="Cabin"/>
              <a:cs typeface="Cabin"/>
              <a:sym typeface="Cabin"/>
            </a:endParaRPr>
          </a:p>
        </p:txBody>
      </p:sp>
      <p:cxnSp>
        <p:nvCxnSpPr>
          <p:cNvPr id="672" name="Google Shape;672;p41"/>
          <p:cNvCxnSpPr/>
          <p:nvPr/>
        </p:nvCxnSpPr>
        <p:spPr>
          <a:xfrm>
            <a:off x="1318437" y="1209644"/>
            <a:ext cx="5901070"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sp>
        <p:nvSpPr>
          <p:cNvPr id="131" name="Google Shape;131;p15"/>
          <p:cNvSpPr txBox="1"/>
          <p:nvPr>
            <p:ph type="title"/>
          </p:nvPr>
        </p:nvSpPr>
        <p:spPr>
          <a:xfrm>
            <a:off x="1449217" y="804889"/>
            <a:ext cx="9605635" cy="1059305"/>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5400"/>
              <a:buFont typeface="Cabin"/>
              <a:buNone/>
            </a:pPr>
            <a:r>
              <a:rPr b="0" i="0" lang="en-US" sz="5400" u="none" cap="none" strike="noStrike">
                <a:solidFill>
                  <a:schemeClr val="dk1"/>
                </a:solidFill>
                <a:latin typeface="Cabin"/>
                <a:ea typeface="Cabin"/>
                <a:cs typeface="Cabin"/>
                <a:sym typeface="Cabin"/>
              </a:rPr>
              <a:t>HOW WE GOT HERE</a:t>
            </a:r>
            <a:endParaRPr/>
          </a:p>
        </p:txBody>
      </p:sp>
      <p:sp>
        <p:nvSpPr>
          <p:cNvPr id="132" name="Google Shape;132;p15"/>
          <p:cNvSpPr txBox="1"/>
          <p:nvPr>
            <p:ph idx="1" type="body"/>
          </p:nvPr>
        </p:nvSpPr>
        <p:spPr>
          <a:xfrm>
            <a:off x="370490" y="2010878"/>
            <a:ext cx="10747276" cy="3940605"/>
          </a:xfrm>
          <a:prstGeom prst="rect">
            <a:avLst/>
          </a:prstGeom>
          <a:noFill/>
          <a:ln>
            <a:noFill/>
          </a:ln>
        </p:spPr>
        <p:txBody>
          <a:bodyPr anchorCtr="0" anchor="t" bIns="45700" lIns="91425" spcFirstLastPara="1" rIns="91425" wrap="square" tIns="45700">
            <a:noAutofit/>
          </a:bodyPr>
          <a:lstStyle/>
          <a:p>
            <a:pPr indent="-228600" lvl="0" marL="228600" marR="0" rtl="0" algn="l">
              <a:lnSpc>
                <a:spcPct val="120000"/>
              </a:lnSpc>
              <a:spcBef>
                <a:spcPts val="0"/>
              </a:spcBef>
              <a:spcAft>
                <a:spcPts val="0"/>
              </a:spcAft>
              <a:buClr>
                <a:schemeClr val="accent1"/>
              </a:buClr>
              <a:buSzPts val="2400"/>
              <a:buFont typeface="Arial"/>
              <a:buChar char="•"/>
            </a:pPr>
            <a:r>
              <a:rPr b="1" i="0" lang="en-US" sz="2400" u="none" cap="none" strike="noStrike">
                <a:solidFill>
                  <a:schemeClr val="dk1"/>
                </a:solidFill>
                <a:latin typeface="Cabin"/>
                <a:ea typeface="Cabin"/>
                <a:cs typeface="Cabin"/>
                <a:sym typeface="Cabin"/>
              </a:rPr>
              <a:t>Internal Dissatisfaction</a:t>
            </a:r>
            <a:endParaRPr/>
          </a:p>
          <a:p>
            <a:pPr indent="-228600" lvl="0" marL="228600" marR="0" rtl="0" algn="l">
              <a:lnSpc>
                <a:spcPct val="120000"/>
              </a:lnSpc>
              <a:spcBef>
                <a:spcPts val="1000"/>
              </a:spcBef>
              <a:spcAft>
                <a:spcPts val="0"/>
              </a:spcAft>
              <a:buClr>
                <a:schemeClr val="accent1"/>
              </a:buClr>
              <a:buSzPts val="2400"/>
              <a:buFont typeface="Arial"/>
              <a:buChar char="•"/>
            </a:pPr>
            <a:r>
              <a:rPr b="1" i="0" lang="en-US" sz="2400" u="none" cap="none" strike="noStrike">
                <a:solidFill>
                  <a:schemeClr val="dk1"/>
                </a:solidFill>
                <a:latin typeface="Cabin"/>
                <a:ea typeface="Cabin"/>
                <a:cs typeface="Cabin"/>
                <a:sym typeface="Cabin"/>
              </a:rPr>
              <a:t>Institutional Effectiveness Partnership Initiative (IEPI) Recommendation</a:t>
            </a:r>
            <a:endParaRPr/>
          </a:p>
          <a:p>
            <a:pPr indent="-228600" lvl="0" marL="228600" marR="0" rtl="0" algn="l">
              <a:lnSpc>
                <a:spcPct val="120000"/>
              </a:lnSpc>
              <a:spcBef>
                <a:spcPts val="1000"/>
              </a:spcBef>
              <a:spcAft>
                <a:spcPts val="0"/>
              </a:spcAft>
              <a:buClr>
                <a:schemeClr val="accent1"/>
              </a:buClr>
              <a:buSzPts val="2400"/>
              <a:buFont typeface="Arial"/>
              <a:buChar char="•"/>
            </a:pPr>
            <a:r>
              <a:rPr b="1" i="0" lang="en-US" sz="2400" u="none" cap="none" strike="noStrike">
                <a:solidFill>
                  <a:schemeClr val="dk1"/>
                </a:solidFill>
                <a:latin typeface="Cabin"/>
                <a:ea typeface="Cabin"/>
                <a:cs typeface="Cabin"/>
                <a:sym typeface="Cabin"/>
              </a:rPr>
              <a:t>Accreditation Requirements</a:t>
            </a:r>
            <a:endParaRPr/>
          </a:p>
          <a:p>
            <a:pPr indent="-228600" lvl="0" marL="228600" marR="0" rtl="0" algn="l">
              <a:lnSpc>
                <a:spcPct val="120000"/>
              </a:lnSpc>
              <a:spcBef>
                <a:spcPts val="1000"/>
              </a:spcBef>
              <a:spcAft>
                <a:spcPts val="0"/>
              </a:spcAft>
              <a:buClr>
                <a:schemeClr val="accent1"/>
              </a:buClr>
              <a:buSzPts val="2400"/>
              <a:buFont typeface="Arial"/>
              <a:buChar char="•"/>
            </a:pPr>
            <a:r>
              <a:rPr b="1" i="0" lang="en-US" sz="2400" u="none" cap="none" strike="noStrike">
                <a:solidFill>
                  <a:schemeClr val="dk1"/>
                </a:solidFill>
                <a:latin typeface="Cabin"/>
                <a:ea typeface="Cabin"/>
                <a:cs typeface="Cabin"/>
                <a:sym typeface="Cabin"/>
              </a:rPr>
              <a:t>Concerns Buttressed by College Survey</a:t>
            </a:r>
            <a:endParaRPr/>
          </a:p>
          <a:p>
            <a:pPr indent="-76200" lvl="0" marL="228600" marR="0" rtl="0" algn="l">
              <a:lnSpc>
                <a:spcPct val="120000"/>
              </a:lnSpc>
              <a:spcBef>
                <a:spcPts val="1000"/>
              </a:spcBef>
              <a:spcAft>
                <a:spcPts val="0"/>
              </a:spcAft>
              <a:buClr>
                <a:schemeClr val="accent1"/>
              </a:buClr>
              <a:buSzPts val="2400"/>
              <a:buFont typeface="Arial"/>
              <a:buNone/>
            </a:pPr>
            <a:r>
              <a:t/>
            </a:r>
            <a:endParaRPr b="1" i="0" sz="2400" u="none" cap="none" strike="noStrike">
              <a:solidFill>
                <a:schemeClr val="dk1"/>
              </a:solidFill>
              <a:latin typeface="Cabin"/>
              <a:ea typeface="Cabin"/>
              <a:cs typeface="Cabin"/>
              <a:sym typeface="Cabin"/>
            </a:endParaRPr>
          </a:p>
          <a:p>
            <a:pPr indent="-76200" lvl="0" marL="228600" marR="0" rtl="0" algn="ctr">
              <a:lnSpc>
                <a:spcPct val="120000"/>
              </a:lnSpc>
              <a:spcBef>
                <a:spcPts val="1000"/>
              </a:spcBef>
              <a:spcAft>
                <a:spcPts val="0"/>
              </a:spcAft>
              <a:buClr>
                <a:schemeClr val="accent1"/>
              </a:buClr>
              <a:buSzPts val="2400"/>
              <a:buFont typeface="Arial"/>
              <a:buNone/>
            </a:pPr>
            <a:r>
              <a:t/>
            </a:r>
            <a:endParaRPr b="1" i="0" sz="2400" u="none" cap="none" strike="noStrike">
              <a:solidFill>
                <a:schemeClr val="dk1"/>
              </a:solidFill>
              <a:latin typeface="Cabin"/>
              <a:ea typeface="Cabin"/>
              <a:cs typeface="Cabin"/>
              <a:sym typeface="Cabin"/>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6" name="Shape 676"/>
        <p:cNvGrpSpPr/>
        <p:nvPr/>
      </p:nvGrpSpPr>
      <p:grpSpPr>
        <a:xfrm>
          <a:off x="0" y="0"/>
          <a:ext cx="0" cy="0"/>
          <a:chOff x="0" y="0"/>
          <a:chExt cx="0" cy="0"/>
        </a:xfrm>
      </p:grpSpPr>
      <p:sp>
        <p:nvSpPr>
          <p:cNvPr id="677" name="Google Shape;677;p42"/>
          <p:cNvSpPr txBox="1"/>
          <p:nvPr>
            <p:ph type="title"/>
          </p:nvPr>
        </p:nvSpPr>
        <p:spPr>
          <a:xfrm>
            <a:off x="1451575" y="804533"/>
            <a:ext cx="9603300" cy="24333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4000"/>
              <a:buFont typeface="Cabin"/>
              <a:buNone/>
            </a:pPr>
            <a:r>
              <a:rPr b="0" i="0" lang="en-US" sz="4000" u="none" cap="none" strike="noStrike">
                <a:solidFill>
                  <a:schemeClr val="dk1"/>
                </a:solidFill>
                <a:latin typeface="Cabin"/>
                <a:ea typeface="Cabin"/>
                <a:cs typeface="Cabin"/>
                <a:sym typeface="Cabin"/>
              </a:rPr>
              <a:t>THANK YOU!</a:t>
            </a:r>
            <a:endParaRPr b="0" i="0" sz="4000" u="none" cap="none" strike="noStrike">
              <a:solidFill>
                <a:schemeClr val="dk1"/>
              </a:solidFill>
              <a:latin typeface="Cabin"/>
              <a:ea typeface="Cabin"/>
              <a:cs typeface="Cabin"/>
              <a:sym typeface="Cabin"/>
            </a:endParaRPr>
          </a:p>
          <a:p>
            <a:pPr indent="0" lvl="0" marL="0" marR="0" rtl="0" algn="l">
              <a:lnSpc>
                <a:spcPct val="90000"/>
              </a:lnSpc>
              <a:spcBef>
                <a:spcPts val="0"/>
              </a:spcBef>
              <a:spcAft>
                <a:spcPts val="0"/>
              </a:spcAft>
              <a:buClr>
                <a:schemeClr val="dk1"/>
              </a:buClr>
              <a:buSzPts val="4000"/>
              <a:buFont typeface="Cabin"/>
              <a:buNone/>
            </a:pPr>
            <a:r>
              <a:t/>
            </a:r>
            <a:endParaRPr sz="4000"/>
          </a:p>
          <a:p>
            <a:pPr indent="0" lvl="0" marL="0" marR="0" rtl="0" algn="l">
              <a:lnSpc>
                <a:spcPct val="90000"/>
              </a:lnSpc>
              <a:spcBef>
                <a:spcPts val="0"/>
              </a:spcBef>
              <a:spcAft>
                <a:spcPts val="0"/>
              </a:spcAft>
              <a:buClr>
                <a:schemeClr val="dk1"/>
              </a:buClr>
              <a:buSzPts val="4000"/>
              <a:buFont typeface="Cabin"/>
              <a:buNone/>
            </a:pPr>
            <a:r>
              <a:rPr lang="en-US" sz="3000"/>
              <a:t>Questions?</a:t>
            </a:r>
            <a:endParaRPr sz="30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2" name="Shape 682"/>
        <p:cNvGrpSpPr/>
        <p:nvPr/>
      </p:nvGrpSpPr>
      <p:grpSpPr>
        <a:xfrm>
          <a:off x="0" y="0"/>
          <a:ext cx="0" cy="0"/>
          <a:chOff x="0" y="0"/>
          <a:chExt cx="0" cy="0"/>
        </a:xfrm>
      </p:grpSpPr>
      <p:sp>
        <p:nvSpPr>
          <p:cNvPr id="683" name="Google Shape;683;p43"/>
          <p:cNvSpPr txBox="1"/>
          <p:nvPr>
            <p:ph type="title"/>
          </p:nvPr>
        </p:nvSpPr>
        <p:spPr>
          <a:xfrm>
            <a:off x="1451579" y="804519"/>
            <a:ext cx="9603300" cy="104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Sources</a:t>
            </a:r>
            <a:endParaRPr/>
          </a:p>
        </p:txBody>
      </p:sp>
      <p:sp>
        <p:nvSpPr>
          <p:cNvPr id="684" name="Google Shape;684;p43"/>
          <p:cNvSpPr txBox="1"/>
          <p:nvPr>
            <p:ph idx="1" type="body"/>
          </p:nvPr>
        </p:nvSpPr>
        <p:spPr>
          <a:xfrm>
            <a:off x="1451579" y="2015732"/>
            <a:ext cx="9603300" cy="34506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sz="1200"/>
              <a:t>* </a:t>
            </a:r>
            <a:r>
              <a:rPr lang="en-US"/>
              <a:t> </a:t>
            </a:r>
            <a:r>
              <a:rPr lang="en-US" sz="1200">
                <a:solidFill>
                  <a:srgbClr val="56473D"/>
                </a:solidFill>
                <a:latin typeface="Georgia"/>
                <a:ea typeface="Georgia"/>
                <a:cs typeface="Georgia"/>
                <a:sym typeface="Georgia"/>
              </a:rPr>
              <a:t>The Senate and Union Relationship: Understanding Their Roles and Working Together</a:t>
            </a:r>
            <a:endParaRPr sz="1200">
              <a:solidFill>
                <a:srgbClr val="56473D"/>
              </a:solidFill>
              <a:latin typeface="Georgia"/>
              <a:ea typeface="Georgia"/>
              <a:cs typeface="Georgia"/>
              <a:sym typeface="Georgia"/>
            </a:endParaRPr>
          </a:p>
          <a:p>
            <a:pPr indent="0" lvl="0" marL="0" rtl="0" algn="l">
              <a:lnSpc>
                <a:spcPct val="115000"/>
              </a:lnSpc>
              <a:spcBef>
                <a:spcPts val="0"/>
              </a:spcBef>
              <a:spcAft>
                <a:spcPts val="0"/>
              </a:spcAft>
              <a:buClr>
                <a:schemeClr val="dk1"/>
              </a:buClr>
              <a:buSzPts val="1100"/>
              <a:buFont typeface="Arial"/>
              <a:buNone/>
            </a:pPr>
            <a:r>
              <a:rPr lang="en-US" sz="1200">
                <a:solidFill>
                  <a:srgbClr val="574C45"/>
                </a:solidFill>
                <a:latin typeface="Arial"/>
                <a:ea typeface="Arial"/>
                <a:cs typeface="Arial"/>
                <a:sym typeface="Arial"/>
              </a:rPr>
              <a:t>October 2016, Virginia "Ginni" May, ASCCC North Representative  https://www.asccc.org/content/senate-and-union-relationship-understanding-their-roles-and-working-together</a:t>
            </a:r>
            <a:endParaRPr sz="1200">
              <a:solidFill>
                <a:srgbClr val="574C45"/>
              </a:solidFill>
              <a:latin typeface="Arial"/>
              <a:ea typeface="Arial"/>
              <a:cs typeface="Arial"/>
              <a:sym typeface="Arial"/>
            </a:endParaRPr>
          </a:p>
          <a:p>
            <a:pPr indent="0" lvl="0" marL="0" rtl="0" algn="l">
              <a:spcBef>
                <a:spcPts val="100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sp>
        <p:nvSpPr>
          <p:cNvPr id="137" name="Google Shape;137;p16"/>
          <p:cNvSpPr/>
          <p:nvPr/>
        </p:nvSpPr>
        <p:spPr>
          <a:xfrm>
            <a:off x="2" y="0"/>
            <a:ext cx="12191696" cy="6858000"/>
          </a:xfrm>
          <a:prstGeom prst="rect">
            <a:avLst/>
          </a:prstGeom>
          <a:gradFill>
            <a:gsLst>
              <a:gs pos="0">
                <a:srgbClr val="EBE9E6"/>
              </a:gs>
              <a:gs pos="100000">
                <a:srgbClr val="C9C5C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bin"/>
              <a:ea typeface="Cabin"/>
              <a:cs typeface="Cabin"/>
              <a:sym typeface="Cabin"/>
            </a:endParaRPr>
          </a:p>
        </p:txBody>
      </p:sp>
      <p:sp>
        <p:nvSpPr>
          <p:cNvPr id="138" name="Google Shape;138;p16"/>
          <p:cNvSpPr/>
          <p:nvPr/>
        </p:nvSpPr>
        <p:spPr>
          <a:xfrm>
            <a:off x="0" y="2019476"/>
            <a:ext cx="12192000" cy="4105941"/>
          </a:xfrm>
          <a:prstGeom prst="rect">
            <a:avLst/>
          </a:prstGeom>
          <a:gradFill>
            <a:gsLst>
              <a:gs pos="0">
                <a:srgbClr val="DFDBD5">
                  <a:alpha val="0"/>
                </a:srgbClr>
              </a:gs>
              <a:gs pos="100000">
                <a:schemeClr val="lt2"/>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bin"/>
              <a:ea typeface="Cabin"/>
              <a:cs typeface="Cabin"/>
              <a:sym typeface="Cabin"/>
            </a:endParaRPr>
          </a:p>
        </p:txBody>
      </p:sp>
      <p:pic>
        <p:nvPicPr>
          <p:cNvPr id="139" name="Google Shape;139;p16"/>
          <p:cNvPicPr preferRelativeResize="0"/>
          <p:nvPr/>
        </p:nvPicPr>
        <p:blipFill rotWithShape="1">
          <a:blip r:embed="rId3">
            <a:alphaModFix/>
          </a:blip>
          <a:srcRect b="-1538" l="0" r="0" t="1538"/>
          <a:stretch/>
        </p:blipFill>
        <p:spPr>
          <a:xfrm>
            <a:off x="0" y="6126480"/>
            <a:ext cx="12192000" cy="742950"/>
          </a:xfrm>
          <a:prstGeom prst="rect">
            <a:avLst/>
          </a:prstGeom>
          <a:noFill/>
          <a:ln>
            <a:noFill/>
          </a:ln>
        </p:spPr>
      </p:pic>
      <p:cxnSp>
        <p:nvCxnSpPr>
          <p:cNvPr id="140" name="Google Shape;140;p16"/>
          <p:cNvCxnSpPr/>
          <p:nvPr/>
        </p:nvCxnSpPr>
        <p:spPr>
          <a:xfrm>
            <a:off x="0" y="6128413"/>
            <a:ext cx="12192000" cy="0"/>
          </a:xfrm>
          <a:prstGeom prst="straightConnector1">
            <a:avLst/>
          </a:prstGeom>
          <a:noFill/>
          <a:ln cap="flat" cmpd="sng" w="12700">
            <a:solidFill>
              <a:srgbClr val="000001">
                <a:alpha val="20000"/>
              </a:srgbClr>
            </a:solidFill>
            <a:prstDash val="solid"/>
            <a:round/>
            <a:headEnd len="sm" w="sm" type="none"/>
            <a:tailEnd len="sm" w="sm" type="none"/>
          </a:ln>
        </p:spPr>
      </p:cxnSp>
      <p:cxnSp>
        <p:nvCxnSpPr>
          <p:cNvPr id="141" name="Google Shape;141;p16"/>
          <p:cNvCxnSpPr/>
          <p:nvPr/>
        </p:nvCxnSpPr>
        <p:spPr>
          <a:xfrm>
            <a:off x="1451579" y="2146542"/>
            <a:ext cx="3272094" cy="0"/>
          </a:xfrm>
          <a:prstGeom prst="straightConnector1">
            <a:avLst/>
          </a:prstGeom>
          <a:noFill/>
          <a:ln>
            <a:noFill/>
          </a:ln>
        </p:spPr>
      </p:cxnSp>
      <p:sp>
        <p:nvSpPr>
          <p:cNvPr id="142" name="Google Shape;142;p16"/>
          <p:cNvSpPr txBox="1"/>
          <p:nvPr/>
        </p:nvSpPr>
        <p:spPr>
          <a:xfrm>
            <a:off x="1451580" y="3122496"/>
            <a:ext cx="3530157" cy="104923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3200"/>
              <a:buFont typeface="Cabin"/>
              <a:buNone/>
            </a:pPr>
            <a:r>
              <a:t/>
            </a:r>
            <a:endParaRPr b="0" i="0" sz="3200" cap="none">
              <a:solidFill>
                <a:schemeClr val="dk1"/>
              </a:solidFill>
              <a:latin typeface="Cabin"/>
              <a:ea typeface="Cabin"/>
              <a:cs typeface="Cabin"/>
              <a:sym typeface="Cabin"/>
            </a:endParaRPr>
          </a:p>
        </p:txBody>
      </p:sp>
      <p:sp>
        <p:nvSpPr>
          <p:cNvPr id="143" name="Google Shape;143;p16"/>
          <p:cNvSpPr txBox="1"/>
          <p:nvPr>
            <p:ph type="title"/>
          </p:nvPr>
        </p:nvSpPr>
        <p:spPr>
          <a:xfrm>
            <a:off x="368391" y="2310014"/>
            <a:ext cx="3272093" cy="267419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3200"/>
              <a:buFont typeface="Cabin"/>
              <a:buNone/>
            </a:pPr>
            <a:r>
              <a:rPr b="0" i="0" lang="en-US" sz="3200" u="none" cap="none" strike="noStrike">
                <a:solidFill>
                  <a:schemeClr val="dk1"/>
                </a:solidFill>
                <a:latin typeface="Cabin"/>
                <a:ea typeface="Cabin"/>
                <a:cs typeface="Cabin"/>
                <a:sym typeface="Cabin"/>
              </a:rPr>
              <a:t>WEAKNESSES OF </a:t>
            </a:r>
            <a:br>
              <a:rPr b="0" i="0" lang="en-US" sz="3200" u="none" cap="none" strike="noStrike">
                <a:solidFill>
                  <a:schemeClr val="dk1"/>
                </a:solidFill>
                <a:latin typeface="Cabin"/>
                <a:ea typeface="Cabin"/>
                <a:cs typeface="Cabin"/>
                <a:sym typeface="Cabin"/>
              </a:rPr>
            </a:br>
            <a:r>
              <a:rPr b="0" i="0" lang="en-US" sz="3200" u="none" cap="none" strike="noStrike">
                <a:solidFill>
                  <a:schemeClr val="dk1"/>
                </a:solidFill>
                <a:latin typeface="Cabin"/>
                <a:ea typeface="Cabin"/>
                <a:cs typeface="Cabin"/>
                <a:sym typeface="Cabin"/>
              </a:rPr>
              <a:t>CURRENT GOVERNANCE STRUCTURE </a:t>
            </a:r>
            <a:endParaRPr/>
          </a:p>
        </p:txBody>
      </p:sp>
      <p:grpSp>
        <p:nvGrpSpPr>
          <p:cNvPr id="144" name="Google Shape;144;p16"/>
          <p:cNvGrpSpPr/>
          <p:nvPr/>
        </p:nvGrpSpPr>
        <p:grpSpPr>
          <a:xfrm>
            <a:off x="4032111" y="111903"/>
            <a:ext cx="8081332" cy="6013514"/>
            <a:chOff x="0" y="0"/>
            <a:chExt cx="8081332" cy="6013514"/>
          </a:xfrm>
        </p:grpSpPr>
        <p:cxnSp>
          <p:nvCxnSpPr>
            <p:cNvPr id="145" name="Google Shape;145;p16"/>
            <p:cNvCxnSpPr/>
            <p:nvPr/>
          </p:nvCxnSpPr>
          <p:spPr>
            <a:xfrm>
              <a:off x="0" y="0"/>
              <a:ext cx="8081332" cy="0"/>
            </a:xfrm>
            <a:prstGeom prst="straightConnector1">
              <a:avLst/>
            </a:prstGeom>
            <a:solidFill>
              <a:srgbClr val="B71B42"/>
            </a:solidFill>
            <a:ln cap="flat" cmpd="sng" w="15875">
              <a:solidFill>
                <a:srgbClr val="B71B42"/>
              </a:solidFill>
              <a:prstDash val="solid"/>
              <a:round/>
              <a:headEnd len="sm" w="sm" type="none"/>
              <a:tailEnd len="sm" w="sm" type="none"/>
            </a:ln>
          </p:spPr>
        </p:cxnSp>
        <p:sp>
          <p:nvSpPr>
            <p:cNvPr id="146" name="Google Shape;146;p16"/>
            <p:cNvSpPr/>
            <p:nvPr/>
          </p:nvSpPr>
          <p:spPr>
            <a:xfrm>
              <a:off x="55533" y="0"/>
              <a:ext cx="2053597" cy="150337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6"/>
            <p:cNvSpPr txBox="1"/>
            <p:nvPr/>
          </p:nvSpPr>
          <p:spPr>
            <a:xfrm>
              <a:off x="55533" y="0"/>
              <a:ext cx="2053597" cy="1503378"/>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None/>
              </a:pPr>
              <a:r>
                <a:rPr b="1" lang="en-US" sz="1800">
                  <a:solidFill>
                    <a:schemeClr val="dk1"/>
                  </a:solidFill>
                  <a:latin typeface="Cabin"/>
                  <a:ea typeface="Cabin"/>
                  <a:cs typeface="Cabin"/>
                  <a:sym typeface="Cabin"/>
                </a:rPr>
                <a:t>Communication</a:t>
              </a:r>
              <a:endParaRPr/>
            </a:p>
          </p:txBody>
        </p:sp>
        <p:sp>
          <p:nvSpPr>
            <p:cNvPr id="148" name="Google Shape;148;p16"/>
            <p:cNvSpPr/>
            <p:nvPr/>
          </p:nvSpPr>
          <p:spPr>
            <a:xfrm>
              <a:off x="2166530" y="16333"/>
              <a:ext cx="5910184" cy="35511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6"/>
            <p:cNvSpPr txBox="1"/>
            <p:nvPr/>
          </p:nvSpPr>
          <p:spPr>
            <a:xfrm>
              <a:off x="2166530" y="16333"/>
              <a:ext cx="5910184" cy="355117"/>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None/>
              </a:pPr>
              <a:r>
                <a:rPr lang="en-US" sz="1800">
                  <a:solidFill>
                    <a:schemeClr val="dk1"/>
                  </a:solidFill>
                  <a:latin typeface="Cabin"/>
                  <a:ea typeface="Cabin"/>
                  <a:cs typeface="Cabin"/>
                  <a:sym typeface="Cabin"/>
                </a:rPr>
                <a:t>Lack of trust in processes/inability to get things done</a:t>
              </a:r>
              <a:endParaRPr/>
            </a:p>
          </p:txBody>
        </p:sp>
        <p:cxnSp>
          <p:nvCxnSpPr>
            <p:cNvPr id="150" name="Google Shape;150;p16"/>
            <p:cNvCxnSpPr/>
            <p:nvPr/>
          </p:nvCxnSpPr>
          <p:spPr>
            <a:xfrm>
              <a:off x="2053597" y="371450"/>
              <a:ext cx="6023117" cy="0"/>
            </a:xfrm>
            <a:prstGeom prst="straightConnector1">
              <a:avLst/>
            </a:prstGeom>
            <a:solidFill>
              <a:srgbClr val="B71B42"/>
            </a:solidFill>
            <a:ln cap="flat" cmpd="sng" w="15875">
              <a:solidFill>
                <a:srgbClr val="DFBBBE"/>
              </a:solidFill>
              <a:prstDash val="solid"/>
              <a:round/>
              <a:headEnd len="sm" w="sm" type="none"/>
              <a:tailEnd len="sm" w="sm" type="none"/>
            </a:ln>
          </p:spPr>
        </p:cxnSp>
        <p:sp>
          <p:nvSpPr>
            <p:cNvPr id="151" name="Google Shape;151;p16"/>
            <p:cNvSpPr/>
            <p:nvPr/>
          </p:nvSpPr>
          <p:spPr>
            <a:xfrm>
              <a:off x="2166530" y="387783"/>
              <a:ext cx="5910184" cy="35511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6"/>
            <p:cNvSpPr txBox="1"/>
            <p:nvPr/>
          </p:nvSpPr>
          <p:spPr>
            <a:xfrm>
              <a:off x="2166530" y="387783"/>
              <a:ext cx="5910184" cy="355117"/>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None/>
              </a:pPr>
              <a:r>
                <a:rPr lang="en-US" sz="1800">
                  <a:solidFill>
                    <a:schemeClr val="dk1"/>
                  </a:solidFill>
                  <a:latin typeface="Cabin"/>
                  <a:ea typeface="Cabin"/>
                  <a:cs typeface="Cabin"/>
                  <a:sym typeface="Cabin"/>
                </a:rPr>
                <a:t>Lack of regular reporting processes (minutes, agendas)</a:t>
              </a:r>
              <a:endParaRPr/>
            </a:p>
          </p:txBody>
        </p:sp>
        <p:cxnSp>
          <p:nvCxnSpPr>
            <p:cNvPr id="153" name="Google Shape;153;p16"/>
            <p:cNvCxnSpPr/>
            <p:nvPr/>
          </p:nvCxnSpPr>
          <p:spPr>
            <a:xfrm>
              <a:off x="2053597" y="742900"/>
              <a:ext cx="6023117" cy="0"/>
            </a:xfrm>
            <a:prstGeom prst="straightConnector1">
              <a:avLst/>
            </a:prstGeom>
            <a:solidFill>
              <a:srgbClr val="B71B42"/>
            </a:solidFill>
            <a:ln cap="flat" cmpd="sng" w="15875">
              <a:solidFill>
                <a:srgbClr val="DFBBBE"/>
              </a:solidFill>
              <a:prstDash val="solid"/>
              <a:round/>
              <a:headEnd len="sm" w="sm" type="none"/>
              <a:tailEnd len="sm" w="sm" type="none"/>
            </a:ln>
          </p:spPr>
        </p:cxnSp>
        <p:sp>
          <p:nvSpPr>
            <p:cNvPr id="154" name="Google Shape;154;p16"/>
            <p:cNvSpPr/>
            <p:nvPr/>
          </p:nvSpPr>
          <p:spPr>
            <a:xfrm>
              <a:off x="2166530" y="759233"/>
              <a:ext cx="5910184" cy="35511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6"/>
            <p:cNvSpPr txBox="1"/>
            <p:nvPr/>
          </p:nvSpPr>
          <p:spPr>
            <a:xfrm>
              <a:off x="2166530" y="759233"/>
              <a:ext cx="5910184" cy="355117"/>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None/>
              </a:pPr>
              <a:r>
                <a:rPr lang="en-US" sz="1800">
                  <a:solidFill>
                    <a:schemeClr val="dk1"/>
                  </a:solidFill>
                  <a:latin typeface="Cabin"/>
                  <a:ea typeface="Cabin"/>
                  <a:cs typeface="Cabin"/>
                  <a:sym typeface="Cabin"/>
                </a:rPr>
                <a:t>No central information hub on website</a:t>
              </a:r>
              <a:endParaRPr/>
            </a:p>
          </p:txBody>
        </p:sp>
        <p:cxnSp>
          <p:nvCxnSpPr>
            <p:cNvPr id="156" name="Google Shape;156;p16"/>
            <p:cNvCxnSpPr/>
            <p:nvPr/>
          </p:nvCxnSpPr>
          <p:spPr>
            <a:xfrm>
              <a:off x="2053597" y="1114351"/>
              <a:ext cx="6023117" cy="0"/>
            </a:xfrm>
            <a:prstGeom prst="straightConnector1">
              <a:avLst/>
            </a:prstGeom>
            <a:solidFill>
              <a:srgbClr val="B71B42"/>
            </a:solidFill>
            <a:ln cap="flat" cmpd="sng" w="15875">
              <a:solidFill>
                <a:srgbClr val="DFBBBE"/>
              </a:solidFill>
              <a:prstDash val="solid"/>
              <a:round/>
              <a:headEnd len="sm" w="sm" type="none"/>
              <a:tailEnd len="sm" w="sm" type="none"/>
            </a:ln>
          </p:spPr>
        </p:cxnSp>
        <p:sp>
          <p:nvSpPr>
            <p:cNvPr id="157" name="Google Shape;157;p16"/>
            <p:cNvSpPr/>
            <p:nvPr/>
          </p:nvSpPr>
          <p:spPr>
            <a:xfrm>
              <a:off x="2166530" y="1130684"/>
              <a:ext cx="5910184" cy="35511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6"/>
            <p:cNvSpPr txBox="1"/>
            <p:nvPr/>
          </p:nvSpPr>
          <p:spPr>
            <a:xfrm>
              <a:off x="2166530" y="1130684"/>
              <a:ext cx="5910184" cy="355117"/>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None/>
              </a:pPr>
              <a:r>
                <a:rPr lang="en-US" sz="1800">
                  <a:solidFill>
                    <a:schemeClr val="dk1"/>
                  </a:solidFill>
                  <a:latin typeface="Cabin"/>
                  <a:ea typeface="Cabin"/>
                  <a:cs typeface="Cabin"/>
                  <a:sym typeface="Cabin"/>
                </a:rPr>
                <a:t>Unclear reporting structures between committees</a:t>
              </a:r>
              <a:endParaRPr/>
            </a:p>
          </p:txBody>
        </p:sp>
        <p:cxnSp>
          <p:nvCxnSpPr>
            <p:cNvPr id="159" name="Google Shape;159;p16"/>
            <p:cNvCxnSpPr/>
            <p:nvPr/>
          </p:nvCxnSpPr>
          <p:spPr>
            <a:xfrm>
              <a:off x="2053597" y="1485801"/>
              <a:ext cx="6023117" cy="0"/>
            </a:xfrm>
            <a:prstGeom prst="straightConnector1">
              <a:avLst/>
            </a:prstGeom>
            <a:solidFill>
              <a:srgbClr val="B71B42"/>
            </a:solidFill>
            <a:ln cap="flat" cmpd="sng" w="15875">
              <a:solidFill>
                <a:srgbClr val="DFBBBE"/>
              </a:solidFill>
              <a:prstDash val="solid"/>
              <a:round/>
              <a:headEnd len="sm" w="sm" type="none"/>
              <a:tailEnd len="sm" w="sm" type="none"/>
            </a:ln>
          </p:spPr>
        </p:cxnSp>
        <p:cxnSp>
          <p:nvCxnSpPr>
            <p:cNvPr id="160" name="Google Shape;160;p16"/>
            <p:cNvCxnSpPr/>
            <p:nvPr/>
          </p:nvCxnSpPr>
          <p:spPr>
            <a:xfrm>
              <a:off x="0" y="1503378"/>
              <a:ext cx="8081332" cy="0"/>
            </a:xfrm>
            <a:prstGeom prst="straightConnector1">
              <a:avLst/>
            </a:prstGeom>
            <a:solidFill>
              <a:srgbClr val="B71B42"/>
            </a:solidFill>
            <a:ln cap="flat" cmpd="sng" w="15875">
              <a:solidFill>
                <a:srgbClr val="B71B42"/>
              </a:solidFill>
              <a:prstDash val="solid"/>
              <a:round/>
              <a:headEnd len="sm" w="sm" type="none"/>
              <a:tailEnd len="sm" w="sm" type="none"/>
            </a:ln>
          </p:spPr>
        </p:cxnSp>
        <p:sp>
          <p:nvSpPr>
            <p:cNvPr id="161" name="Google Shape;161;p16"/>
            <p:cNvSpPr/>
            <p:nvPr/>
          </p:nvSpPr>
          <p:spPr>
            <a:xfrm>
              <a:off x="0" y="1503378"/>
              <a:ext cx="2025221" cy="150337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6"/>
            <p:cNvSpPr txBox="1"/>
            <p:nvPr/>
          </p:nvSpPr>
          <p:spPr>
            <a:xfrm>
              <a:off x="0" y="1503378"/>
              <a:ext cx="2025221" cy="1503378"/>
            </a:xfrm>
            <a:prstGeom prst="rect">
              <a:avLst/>
            </a:prstGeom>
            <a:noFill/>
            <a:ln>
              <a:noFill/>
            </a:ln>
          </p:spPr>
          <p:txBody>
            <a:bodyPr anchorCtr="0" anchor="t" bIns="72375" lIns="72375" spcFirstLastPara="1" rIns="72375" wrap="square" tIns="72375">
              <a:noAutofit/>
            </a:bodyPr>
            <a:lstStyle/>
            <a:p>
              <a:pPr indent="0" lvl="0" marL="0" marR="0" rtl="0" algn="l">
                <a:lnSpc>
                  <a:spcPct val="90000"/>
                </a:lnSpc>
                <a:spcBef>
                  <a:spcPts val="0"/>
                </a:spcBef>
                <a:spcAft>
                  <a:spcPts val="0"/>
                </a:spcAft>
                <a:buNone/>
              </a:pPr>
              <a:r>
                <a:rPr b="1" lang="en-US" sz="1900">
                  <a:solidFill>
                    <a:schemeClr val="dk1"/>
                  </a:solidFill>
                  <a:latin typeface="Cabin"/>
                  <a:ea typeface="Cabin"/>
                  <a:cs typeface="Cabin"/>
                  <a:sym typeface="Cabin"/>
                </a:rPr>
                <a:t>Roles and Responsibilities</a:t>
              </a:r>
              <a:endParaRPr/>
            </a:p>
          </p:txBody>
        </p:sp>
        <p:sp>
          <p:nvSpPr>
            <p:cNvPr id="163" name="Google Shape;163;p16"/>
            <p:cNvSpPr/>
            <p:nvPr/>
          </p:nvSpPr>
          <p:spPr>
            <a:xfrm>
              <a:off x="2138628" y="1526868"/>
              <a:ext cx="5934964" cy="46980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6"/>
            <p:cNvSpPr txBox="1"/>
            <p:nvPr/>
          </p:nvSpPr>
          <p:spPr>
            <a:xfrm>
              <a:off x="2138628" y="1526868"/>
              <a:ext cx="5934964" cy="469805"/>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None/>
              </a:pPr>
              <a:r>
                <a:rPr lang="en-US" sz="1800">
                  <a:solidFill>
                    <a:schemeClr val="dk1"/>
                  </a:solidFill>
                  <a:latin typeface="Cabin"/>
                  <a:ea typeface="Cabin"/>
                  <a:cs typeface="Cabin"/>
                  <a:sym typeface="Cabin"/>
                </a:rPr>
                <a:t>With reps, sometimes “me” competes with “we”</a:t>
              </a:r>
              <a:endParaRPr/>
            </a:p>
          </p:txBody>
        </p:sp>
        <p:cxnSp>
          <p:nvCxnSpPr>
            <p:cNvPr id="165" name="Google Shape;165;p16"/>
            <p:cNvCxnSpPr/>
            <p:nvPr/>
          </p:nvCxnSpPr>
          <p:spPr>
            <a:xfrm>
              <a:off x="2025221" y="1996674"/>
              <a:ext cx="6048371" cy="0"/>
            </a:xfrm>
            <a:prstGeom prst="straightConnector1">
              <a:avLst/>
            </a:prstGeom>
            <a:solidFill>
              <a:srgbClr val="B71B42"/>
            </a:solidFill>
            <a:ln cap="flat" cmpd="sng" w="15875">
              <a:solidFill>
                <a:srgbClr val="DFBBBE"/>
              </a:solidFill>
              <a:prstDash val="solid"/>
              <a:round/>
              <a:headEnd len="sm" w="sm" type="none"/>
              <a:tailEnd len="sm" w="sm" type="none"/>
            </a:ln>
          </p:spPr>
        </p:cxnSp>
        <p:sp>
          <p:nvSpPr>
            <p:cNvPr id="166" name="Google Shape;166;p16"/>
            <p:cNvSpPr/>
            <p:nvPr/>
          </p:nvSpPr>
          <p:spPr>
            <a:xfrm>
              <a:off x="2138628" y="2020164"/>
              <a:ext cx="5934964" cy="46980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6"/>
            <p:cNvSpPr txBox="1"/>
            <p:nvPr/>
          </p:nvSpPr>
          <p:spPr>
            <a:xfrm>
              <a:off x="2138628" y="2020164"/>
              <a:ext cx="5934964" cy="469805"/>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None/>
              </a:pPr>
              <a:r>
                <a:rPr lang="en-US" sz="1800">
                  <a:solidFill>
                    <a:schemeClr val="dk1"/>
                  </a:solidFill>
                  <a:latin typeface="Cabin"/>
                  <a:ea typeface="Cabin"/>
                  <a:cs typeface="Cabin"/>
                  <a:sym typeface="Cabin"/>
                </a:rPr>
                <a:t>Unclear where Classified Senate fits in the structure</a:t>
              </a:r>
              <a:endParaRPr/>
            </a:p>
          </p:txBody>
        </p:sp>
        <p:cxnSp>
          <p:nvCxnSpPr>
            <p:cNvPr id="168" name="Google Shape;168;p16"/>
            <p:cNvCxnSpPr/>
            <p:nvPr/>
          </p:nvCxnSpPr>
          <p:spPr>
            <a:xfrm>
              <a:off x="2025221" y="2489970"/>
              <a:ext cx="6048371" cy="0"/>
            </a:xfrm>
            <a:prstGeom prst="straightConnector1">
              <a:avLst/>
            </a:prstGeom>
            <a:solidFill>
              <a:srgbClr val="B71B42"/>
            </a:solidFill>
            <a:ln cap="flat" cmpd="sng" w="15875">
              <a:solidFill>
                <a:srgbClr val="DFBBBE"/>
              </a:solidFill>
              <a:prstDash val="solid"/>
              <a:round/>
              <a:headEnd len="sm" w="sm" type="none"/>
              <a:tailEnd len="sm" w="sm" type="none"/>
            </a:ln>
          </p:spPr>
        </p:cxnSp>
        <p:sp>
          <p:nvSpPr>
            <p:cNvPr id="169" name="Google Shape;169;p16"/>
            <p:cNvSpPr/>
            <p:nvPr/>
          </p:nvSpPr>
          <p:spPr>
            <a:xfrm>
              <a:off x="2141952" y="2449055"/>
              <a:ext cx="5934964" cy="46980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6"/>
            <p:cNvSpPr txBox="1"/>
            <p:nvPr/>
          </p:nvSpPr>
          <p:spPr>
            <a:xfrm>
              <a:off x="2141952" y="2449055"/>
              <a:ext cx="5934964" cy="469805"/>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None/>
              </a:pPr>
              <a:r>
                <a:rPr lang="en-US" sz="1800">
                  <a:solidFill>
                    <a:schemeClr val="dk1"/>
                  </a:solidFill>
                  <a:latin typeface="Cabin"/>
                  <a:ea typeface="Cabin"/>
                  <a:cs typeface="Cabin"/>
                  <a:sym typeface="Cabin"/>
                </a:rPr>
                <a:t>Lack of representation/consideration for part-time faculty</a:t>
              </a:r>
              <a:endParaRPr/>
            </a:p>
          </p:txBody>
        </p:sp>
        <p:cxnSp>
          <p:nvCxnSpPr>
            <p:cNvPr id="171" name="Google Shape;171;p16"/>
            <p:cNvCxnSpPr/>
            <p:nvPr/>
          </p:nvCxnSpPr>
          <p:spPr>
            <a:xfrm>
              <a:off x="2025221" y="2983266"/>
              <a:ext cx="6048371" cy="0"/>
            </a:xfrm>
            <a:prstGeom prst="straightConnector1">
              <a:avLst/>
            </a:prstGeom>
            <a:solidFill>
              <a:srgbClr val="B71B42"/>
            </a:solidFill>
            <a:ln cap="flat" cmpd="sng" w="15875">
              <a:solidFill>
                <a:srgbClr val="DFBBBE"/>
              </a:solidFill>
              <a:prstDash val="solid"/>
              <a:round/>
              <a:headEnd len="sm" w="sm" type="none"/>
              <a:tailEnd len="sm" w="sm" type="none"/>
            </a:ln>
          </p:spPr>
        </p:cxnSp>
        <p:cxnSp>
          <p:nvCxnSpPr>
            <p:cNvPr id="172" name="Google Shape;172;p16"/>
            <p:cNvCxnSpPr/>
            <p:nvPr/>
          </p:nvCxnSpPr>
          <p:spPr>
            <a:xfrm>
              <a:off x="0" y="3006756"/>
              <a:ext cx="8081332" cy="0"/>
            </a:xfrm>
            <a:prstGeom prst="straightConnector1">
              <a:avLst/>
            </a:prstGeom>
            <a:solidFill>
              <a:srgbClr val="B71B42"/>
            </a:solidFill>
            <a:ln cap="flat" cmpd="sng" w="15875">
              <a:solidFill>
                <a:srgbClr val="B71B42"/>
              </a:solidFill>
              <a:prstDash val="solid"/>
              <a:round/>
              <a:headEnd len="sm" w="sm" type="none"/>
              <a:tailEnd len="sm" w="sm" type="none"/>
            </a:ln>
          </p:spPr>
        </p:cxnSp>
        <p:sp>
          <p:nvSpPr>
            <p:cNvPr id="173" name="Google Shape;173;p16"/>
            <p:cNvSpPr/>
            <p:nvPr/>
          </p:nvSpPr>
          <p:spPr>
            <a:xfrm>
              <a:off x="0" y="3006756"/>
              <a:ext cx="2036490" cy="150337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6"/>
            <p:cNvSpPr txBox="1"/>
            <p:nvPr/>
          </p:nvSpPr>
          <p:spPr>
            <a:xfrm>
              <a:off x="0" y="3006756"/>
              <a:ext cx="2036490" cy="1503378"/>
            </a:xfrm>
            <a:prstGeom prst="rect">
              <a:avLst/>
            </a:prstGeom>
            <a:noFill/>
            <a:ln>
              <a:noFill/>
            </a:ln>
          </p:spPr>
          <p:txBody>
            <a:bodyPr anchorCtr="0" anchor="t" bIns="72375" lIns="72375" spcFirstLastPara="1" rIns="72375" wrap="square" tIns="72375">
              <a:noAutofit/>
            </a:bodyPr>
            <a:lstStyle/>
            <a:p>
              <a:pPr indent="0" lvl="0" marL="0" marR="0" rtl="0" algn="l">
                <a:lnSpc>
                  <a:spcPct val="90000"/>
                </a:lnSpc>
                <a:spcBef>
                  <a:spcPts val="0"/>
                </a:spcBef>
                <a:spcAft>
                  <a:spcPts val="0"/>
                </a:spcAft>
                <a:buNone/>
              </a:pPr>
              <a:r>
                <a:rPr b="1" lang="en-US" sz="1900">
                  <a:solidFill>
                    <a:schemeClr val="dk1"/>
                  </a:solidFill>
                  <a:latin typeface="Cabin"/>
                  <a:ea typeface="Cabin"/>
                  <a:cs typeface="Cabin"/>
                  <a:sym typeface="Cabin"/>
                </a:rPr>
                <a:t>Efficacy  of Structure</a:t>
              </a:r>
              <a:endParaRPr/>
            </a:p>
          </p:txBody>
        </p:sp>
        <p:sp>
          <p:nvSpPr>
            <p:cNvPr id="175" name="Google Shape;175;p16"/>
            <p:cNvSpPr/>
            <p:nvPr/>
          </p:nvSpPr>
          <p:spPr>
            <a:xfrm>
              <a:off x="2149779" y="3041698"/>
              <a:ext cx="5928769" cy="69883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6"/>
            <p:cNvSpPr txBox="1"/>
            <p:nvPr/>
          </p:nvSpPr>
          <p:spPr>
            <a:xfrm>
              <a:off x="2149779" y="3041698"/>
              <a:ext cx="5928769" cy="698836"/>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None/>
              </a:pPr>
              <a:r>
                <a:rPr lang="en-US" sz="1800">
                  <a:solidFill>
                    <a:schemeClr val="dk1"/>
                  </a:solidFill>
                  <a:latin typeface="Cabin"/>
                  <a:ea typeface="Cabin"/>
                  <a:cs typeface="Cabin"/>
                  <a:sym typeface="Cabin"/>
                </a:rPr>
                <a:t>In absence of adhered to structure, uncharted committees are formed</a:t>
              </a:r>
              <a:endParaRPr/>
            </a:p>
          </p:txBody>
        </p:sp>
        <p:cxnSp>
          <p:nvCxnSpPr>
            <p:cNvPr id="177" name="Google Shape;177;p16"/>
            <p:cNvCxnSpPr/>
            <p:nvPr/>
          </p:nvCxnSpPr>
          <p:spPr>
            <a:xfrm>
              <a:off x="2036490" y="3740534"/>
              <a:ext cx="6042058" cy="0"/>
            </a:xfrm>
            <a:prstGeom prst="straightConnector1">
              <a:avLst/>
            </a:prstGeom>
            <a:solidFill>
              <a:srgbClr val="B71B42"/>
            </a:solidFill>
            <a:ln cap="flat" cmpd="sng" w="15875">
              <a:solidFill>
                <a:srgbClr val="DFBBBE"/>
              </a:solidFill>
              <a:prstDash val="solid"/>
              <a:round/>
              <a:headEnd len="sm" w="sm" type="none"/>
              <a:tailEnd len="sm" w="sm" type="none"/>
            </a:ln>
          </p:spPr>
        </p:cxnSp>
        <p:sp>
          <p:nvSpPr>
            <p:cNvPr id="178" name="Google Shape;178;p16"/>
            <p:cNvSpPr/>
            <p:nvPr/>
          </p:nvSpPr>
          <p:spPr>
            <a:xfrm>
              <a:off x="2149779" y="3775476"/>
              <a:ext cx="5928769" cy="69883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6"/>
            <p:cNvSpPr txBox="1"/>
            <p:nvPr/>
          </p:nvSpPr>
          <p:spPr>
            <a:xfrm>
              <a:off x="2149779" y="3775476"/>
              <a:ext cx="5928769" cy="698836"/>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None/>
              </a:pPr>
              <a:r>
                <a:rPr lang="en-US" sz="1800">
                  <a:solidFill>
                    <a:schemeClr val="dk1"/>
                  </a:solidFill>
                  <a:latin typeface="Cabin"/>
                  <a:ea typeface="Cabin"/>
                  <a:cs typeface="Cabin"/>
                  <a:sym typeface="Cabin"/>
                </a:rPr>
                <a:t>Distinction needs to be made between governance and operational bodies</a:t>
              </a:r>
              <a:endParaRPr/>
            </a:p>
          </p:txBody>
        </p:sp>
        <p:cxnSp>
          <p:nvCxnSpPr>
            <p:cNvPr id="180" name="Google Shape;180;p16"/>
            <p:cNvCxnSpPr/>
            <p:nvPr/>
          </p:nvCxnSpPr>
          <p:spPr>
            <a:xfrm>
              <a:off x="2036490" y="4474312"/>
              <a:ext cx="6042058" cy="0"/>
            </a:xfrm>
            <a:prstGeom prst="straightConnector1">
              <a:avLst/>
            </a:prstGeom>
            <a:solidFill>
              <a:srgbClr val="B71B42"/>
            </a:solidFill>
            <a:ln cap="flat" cmpd="sng" w="15875">
              <a:solidFill>
                <a:srgbClr val="DFBBBE"/>
              </a:solidFill>
              <a:prstDash val="solid"/>
              <a:round/>
              <a:headEnd len="sm" w="sm" type="none"/>
              <a:tailEnd len="sm" w="sm" type="none"/>
            </a:ln>
          </p:spPr>
        </p:cxnSp>
        <p:cxnSp>
          <p:nvCxnSpPr>
            <p:cNvPr id="181" name="Google Shape;181;p16"/>
            <p:cNvCxnSpPr/>
            <p:nvPr/>
          </p:nvCxnSpPr>
          <p:spPr>
            <a:xfrm>
              <a:off x="0" y="4510135"/>
              <a:ext cx="8081332" cy="0"/>
            </a:xfrm>
            <a:prstGeom prst="straightConnector1">
              <a:avLst/>
            </a:prstGeom>
            <a:solidFill>
              <a:srgbClr val="B71B42"/>
            </a:solidFill>
            <a:ln cap="flat" cmpd="sng" w="15875">
              <a:solidFill>
                <a:srgbClr val="B71B42"/>
              </a:solidFill>
              <a:prstDash val="solid"/>
              <a:round/>
              <a:headEnd len="sm" w="sm" type="none"/>
              <a:tailEnd len="sm" w="sm" type="none"/>
            </a:ln>
          </p:spPr>
        </p:cxnSp>
        <p:sp>
          <p:nvSpPr>
            <p:cNvPr id="182" name="Google Shape;182;p16"/>
            <p:cNvSpPr/>
            <p:nvPr/>
          </p:nvSpPr>
          <p:spPr>
            <a:xfrm>
              <a:off x="0" y="4510135"/>
              <a:ext cx="2135923" cy="150337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6"/>
            <p:cNvSpPr txBox="1"/>
            <p:nvPr/>
          </p:nvSpPr>
          <p:spPr>
            <a:xfrm>
              <a:off x="0" y="4510135"/>
              <a:ext cx="2135923" cy="1503378"/>
            </a:xfrm>
            <a:prstGeom prst="rect">
              <a:avLst/>
            </a:prstGeom>
            <a:noFill/>
            <a:ln>
              <a:noFill/>
            </a:ln>
          </p:spPr>
          <p:txBody>
            <a:bodyPr anchorCtr="0" anchor="t" bIns="72375" lIns="72375" spcFirstLastPara="1" rIns="72375" wrap="square" tIns="72375">
              <a:noAutofit/>
            </a:bodyPr>
            <a:lstStyle/>
            <a:p>
              <a:pPr indent="0" lvl="0" marL="0" marR="0" rtl="0" algn="l">
                <a:lnSpc>
                  <a:spcPct val="90000"/>
                </a:lnSpc>
                <a:spcBef>
                  <a:spcPts val="0"/>
                </a:spcBef>
                <a:spcAft>
                  <a:spcPts val="0"/>
                </a:spcAft>
                <a:buNone/>
              </a:pPr>
              <a:r>
                <a:rPr b="1" lang="en-US" sz="1900">
                  <a:solidFill>
                    <a:schemeClr val="dk1"/>
                  </a:solidFill>
                  <a:latin typeface="Cabin"/>
                  <a:ea typeface="Cabin"/>
                  <a:cs typeface="Cabin"/>
                  <a:sym typeface="Cabin"/>
                </a:rPr>
                <a:t>Participants’ Understanding</a:t>
              </a:r>
              <a:endParaRPr/>
            </a:p>
          </p:txBody>
        </p:sp>
        <p:sp>
          <p:nvSpPr>
            <p:cNvPr id="184" name="Google Shape;184;p16"/>
            <p:cNvSpPr/>
            <p:nvPr/>
          </p:nvSpPr>
          <p:spPr>
            <a:xfrm>
              <a:off x="2179402" y="4496773"/>
              <a:ext cx="5829647" cy="69883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6"/>
            <p:cNvSpPr txBox="1"/>
            <p:nvPr/>
          </p:nvSpPr>
          <p:spPr>
            <a:xfrm>
              <a:off x="2179402" y="4496773"/>
              <a:ext cx="5829647" cy="698836"/>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None/>
              </a:pPr>
              <a:r>
                <a:rPr lang="en-US" sz="1800">
                  <a:solidFill>
                    <a:schemeClr val="dk1"/>
                  </a:solidFill>
                  <a:latin typeface="Cabin"/>
                  <a:ea typeface="Cabin"/>
                  <a:cs typeface="Cabin"/>
                  <a:sym typeface="Cabin"/>
                </a:rPr>
                <a:t>Lack of clarity on distinction between participatory governance and other processes and constituent roles</a:t>
              </a:r>
              <a:endParaRPr/>
            </a:p>
          </p:txBody>
        </p:sp>
        <p:cxnSp>
          <p:nvCxnSpPr>
            <p:cNvPr id="186" name="Google Shape;186;p16"/>
            <p:cNvCxnSpPr/>
            <p:nvPr/>
          </p:nvCxnSpPr>
          <p:spPr>
            <a:xfrm>
              <a:off x="2135923" y="5243913"/>
              <a:ext cx="5941041" cy="0"/>
            </a:xfrm>
            <a:prstGeom prst="straightConnector1">
              <a:avLst/>
            </a:prstGeom>
            <a:solidFill>
              <a:srgbClr val="B71B42"/>
            </a:solidFill>
            <a:ln cap="flat" cmpd="sng" w="15875">
              <a:solidFill>
                <a:srgbClr val="DFBBBE"/>
              </a:solidFill>
              <a:prstDash val="solid"/>
              <a:round/>
              <a:headEnd len="sm" w="sm" type="none"/>
              <a:tailEnd len="sm" w="sm" type="none"/>
            </a:ln>
          </p:spPr>
        </p:cxnSp>
        <p:sp>
          <p:nvSpPr>
            <p:cNvPr id="187" name="Google Shape;187;p16"/>
            <p:cNvSpPr/>
            <p:nvPr/>
          </p:nvSpPr>
          <p:spPr>
            <a:xfrm>
              <a:off x="2186398" y="5258309"/>
              <a:ext cx="5829647" cy="69883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6"/>
            <p:cNvSpPr txBox="1"/>
            <p:nvPr/>
          </p:nvSpPr>
          <p:spPr>
            <a:xfrm>
              <a:off x="2186398" y="5258309"/>
              <a:ext cx="5829647" cy="698836"/>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None/>
              </a:pPr>
              <a:r>
                <a:rPr lang="en-US" sz="1800">
                  <a:solidFill>
                    <a:schemeClr val="dk1"/>
                  </a:solidFill>
                  <a:latin typeface="Cabin"/>
                  <a:ea typeface="Cabin"/>
                  <a:cs typeface="Cabin"/>
                  <a:sym typeface="Cabin"/>
                </a:rPr>
                <a:t>Confusion as to whether bodies are decision-making or recommending</a:t>
              </a:r>
              <a:endParaRPr/>
            </a:p>
          </p:txBody>
        </p:sp>
        <p:cxnSp>
          <p:nvCxnSpPr>
            <p:cNvPr id="189" name="Google Shape;189;p16"/>
            <p:cNvCxnSpPr/>
            <p:nvPr/>
          </p:nvCxnSpPr>
          <p:spPr>
            <a:xfrm>
              <a:off x="2136101" y="6013514"/>
              <a:ext cx="5941041" cy="0"/>
            </a:xfrm>
            <a:prstGeom prst="straightConnector1">
              <a:avLst/>
            </a:prstGeom>
            <a:solidFill>
              <a:srgbClr val="B71B42"/>
            </a:solidFill>
            <a:ln cap="flat" cmpd="sng" w="15875">
              <a:solidFill>
                <a:srgbClr val="DFBBBE"/>
              </a:solidFill>
              <a:prstDash val="solid"/>
              <a:round/>
              <a:headEnd len="sm" w="sm" type="none"/>
              <a:tailEnd len="sm" w="sm" type="none"/>
            </a:ln>
          </p:spPr>
        </p:cxn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 name="Shape 193"/>
        <p:cNvGrpSpPr/>
        <p:nvPr/>
      </p:nvGrpSpPr>
      <p:grpSpPr>
        <a:xfrm>
          <a:off x="0" y="0"/>
          <a:ext cx="0" cy="0"/>
          <a:chOff x="0" y="0"/>
          <a:chExt cx="0" cy="0"/>
        </a:xfrm>
      </p:grpSpPr>
      <p:sp>
        <p:nvSpPr>
          <p:cNvPr id="194" name="Google Shape;194;p17"/>
          <p:cNvSpPr/>
          <p:nvPr/>
        </p:nvSpPr>
        <p:spPr>
          <a:xfrm>
            <a:off x="2" y="0"/>
            <a:ext cx="12191696" cy="6858000"/>
          </a:xfrm>
          <a:prstGeom prst="rect">
            <a:avLst/>
          </a:prstGeom>
          <a:gradFill>
            <a:gsLst>
              <a:gs pos="0">
                <a:srgbClr val="EBE9E6"/>
              </a:gs>
              <a:gs pos="100000">
                <a:srgbClr val="C9C5C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bin"/>
              <a:ea typeface="Cabin"/>
              <a:cs typeface="Cabin"/>
              <a:sym typeface="Cabin"/>
            </a:endParaRPr>
          </a:p>
        </p:txBody>
      </p:sp>
      <p:sp>
        <p:nvSpPr>
          <p:cNvPr id="195" name="Google Shape;195;p17"/>
          <p:cNvSpPr/>
          <p:nvPr/>
        </p:nvSpPr>
        <p:spPr>
          <a:xfrm>
            <a:off x="0" y="2019476"/>
            <a:ext cx="12192000" cy="4105941"/>
          </a:xfrm>
          <a:prstGeom prst="rect">
            <a:avLst/>
          </a:prstGeom>
          <a:gradFill>
            <a:gsLst>
              <a:gs pos="0">
                <a:srgbClr val="DFDBD5">
                  <a:alpha val="0"/>
                </a:srgbClr>
              </a:gs>
              <a:gs pos="100000">
                <a:schemeClr val="lt2"/>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bin"/>
              <a:ea typeface="Cabin"/>
              <a:cs typeface="Cabin"/>
              <a:sym typeface="Cabin"/>
            </a:endParaRPr>
          </a:p>
        </p:txBody>
      </p:sp>
      <p:pic>
        <p:nvPicPr>
          <p:cNvPr id="196" name="Google Shape;196;p17"/>
          <p:cNvPicPr preferRelativeResize="0"/>
          <p:nvPr/>
        </p:nvPicPr>
        <p:blipFill rotWithShape="1">
          <a:blip r:embed="rId3">
            <a:alphaModFix/>
          </a:blip>
          <a:srcRect b="-1538" l="0" r="0" t="1538"/>
          <a:stretch/>
        </p:blipFill>
        <p:spPr>
          <a:xfrm>
            <a:off x="0" y="6126480"/>
            <a:ext cx="12192000" cy="742950"/>
          </a:xfrm>
          <a:prstGeom prst="rect">
            <a:avLst/>
          </a:prstGeom>
          <a:noFill/>
          <a:ln>
            <a:noFill/>
          </a:ln>
        </p:spPr>
      </p:pic>
      <p:cxnSp>
        <p:nvCxnSpPr>
          <p:cNvPr id="197" name="Google Shape;197;p17"/>
          <p:cNvCxnSpPr/>
          <p:nvPr/>
        </p:nvCxnSpPr>
        <p:spPr>
          <a:xfrm>
            <a:off x="0" y="6128413"/>
            <a:ext cx="12192000" cy="0"/>
          </a:xfrm>
          <a:prstGeom prst="straightConnector1">
            <a:avLst/>
          </a:prstGeom>
          <a:noFill/>
          <a:ln cap="flat" cmpd="sng" w="12700">
            <a:solidFill>
              <a:srgbClr val="000001">
                <a:alpha val="20000"/>
              </a:srgbClr>
            </a:solidFill>
            <a:prstDash val="solid"/>
            <a:round/>
            <a:headEnd len="sm" w="sm" type="none"/>
            <a:tailEnd len="sm" w="sm" type="none"/>
          </a:ln>
        </p:spPr>
      </p:cxnSp>
      <p:sp>
        <p:nvSpPr>
          <p:cNvPr id="198" name="Google Shape;198;p17"/>
          <p:cNvSpPr txBox="1"/>
          <p:nvPr/>
        </p:nvSpPr>
        <p:spPr>
          <a:xfrm>
            <a:off x="1451580" y="3122496"/>
            <a:ext cx="3530157" cy="104923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3200"/>
              <a:buFont typeface="Cabin"/>
              <a:buNone/>
            </a:pPr>
            <a:r>
              <a:t/>
            </a:r>
            <a:endParaRPr b="0" i="0" sz="3200" cap="none">
              <a:solidFill>
                <a:schemeClr val="dk1"/>
              </a:solidFill>
              <a:latin typeface="Cabin"/>
              <a:ea typeface="Cabin"/>
              <a:cs typeface="Cabin"/>
              <a:sym typeface="Cabin"/>
            </a:endParaRPr>
          </a:p>
        </p:txBody>
      </p:sp>
      <p:sp>
        <p:nvSpPr>
          <p:cNvPr id="199" name="Google Shape;199;p17"/>
          <p:cNvSpPr txBox="1"/>
          <p:nvPr>
            <p:ph type="title"/>
          </p:nvPr>
        </p:nvSpPr>
        <p:spPr>
          <a:xfrm>
            <a:off x="717932" y="2310014"/>
            <a:ext cx="3272093" cy="267419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3200"/>
              <a:buFont typeface="Cabin"/>
              <a:buNone/>
            </a:pPr>
            <a:r>
              <a:rPr b="0" i="0" lang="en-US" sz="3200" u="none" cap="none" strike="noStrike">
                <a:solidFill>
                  <a:schemeClr val="dk1"/>
                </a:solidFill>
                <a:latin typeface="Cabin"/>
                <a:ea typeface="Cabin"/>
                <a:cs typeface="Cabin"/>
                <a:sym typeface="Cabin"/>
              </a:rPr>
              <a:t>OPPORTUNITIES</a:t>
            </a:r>
            <a:endParaRPr/>
          </a:p>
        </p:txBody>
      </p:sp>
      <p:grpSp>
        <p:nvGrpSpPr>
          <p:cNvPr id="200" name="Google Shape;200;p17"/>
          <p:cNvGrpSpPr/>
          <p:nvPr/>
        </p:nvGrpSpPr>
        <p:grpSpPr>
          <a:xfrm>
            <a:off x="4222775" y="133910"/>
            <a:ext cx="7845178" cy="5977171"/>
            <a:chOff x="0" y="2921"/>
            <a:chExt cx="7845178" cy="5977171"/>
          </a:xfrm>
        </p:grpSpPr>
        <p:cxnSp>
          <p:nvCxnSpPr>
            <p:cNvPr id="201" name="Google Shape;201;p17"/>
            <p:cNvCxnSpPr/>
            <p:nvPr/>
          </p:nvCxnSpPr>
          <p:spPr>
            <a:xfrm>
              <a:off x="0" y="2921"/>
              <a:ext cx="7845178" cy="0"/>
            </a:xfrm>
            <a:prstGeom prst="straightConnector1">
              <a:avLst/>
            </a:prstGeom>
            <a:solidFill>
              <a:schemeClr val="lt1"/>
            </a:solidFill>
            <a:ln cap="flat" cmpd="sng" w="15875">
              <a:solidFill>
                <a:srgbClr val="C63F7F"/>
              </a:solidFill>
              <a:prstDash val="solid"/>
              <a:round/>
              <a:headEnd len="sm" w="sm" type="none"/>
              <a:tailEnd len="sm" w="sm" type="none"/>
            </a:ln>
          </p:spPr>
        </p:cxnSp>
        <p:sp>
          <p:nvSpPr>
            <p:cNvPr id="202" name="Google Shape;202;p17"/>
            <p:cNvSpPr/>
            <p:nvPr/>
          </p:nvSpPr>
          <p:spPr>
            <a:xfrm>
              <a:off x="0" y="2921"/>
              <a:ext cx="7845178" cy="99619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17"/>
            <p:cNvSpPr txBox="1"/>
            <p:nvPr/>
          </p:nvSpPr>
          <p:spPr>
            <a:xfrm>
              <a:off x="0" y="2921"/>
              <a:ext cx="7845178" cy="996195"/>
            </a:xfrm>
            <a:prstGeom prst="rect">
              <a:avLst/>
            </a:prstGeom>
            <a:noFill/>
            <a:ln>
              <a:noFill/>
            </a:ln>
          </p:spPr>
          <p:txBody>
            <a:bodyPr anchorCtr="0" anchor="t" bIns="106675" lIns="106675" spcFirstLastPara="1" rIns="106675" wrap="square" tIns="106675">
              <a:noAutofit/>
            </a:bodyPr>
            <a:lstStyle/>
            <a:p>
              <a:pPr indent="0" lvl="0" marL="0" marR="0" rtl="0" algn="l">
                <a:lnSpc>
                  <a:spcPct val="90000"/>
                </a:lnSpc>
                <a:spcBef>
                  <a:spcPts val="0"/>
                </a:spcBef>
                <a:spcAft>
                  <a:spcPts val="0"/>
                </a:spcAft>
                <a:buNone/>
              </a:pPr>
              <a:r>
                <a:rPr lang="en-US" sz="2800">
                  <a:solidFill>
                    <a:schemeClr val="dk1"/>
                  </a:solidFill>
                  <a:latin typeface="Cabin"/>
                  <a:ea typeface="Cabin"/>
                  <a:cs typeface="Cabin"/>
                  <a:sym typeface="Cabin"/>
                </a:rPr>
                <a:t>Be able to better serve students</a:t>
              </a:r>
              <a:endParaRPr/>
            </a:p>
          </p:txBody>
        </p:sp>
        <p:cxnSp>
          <p:nvCxnSpPr>
            <p:cNvPr id="204" name="Google Shape;204;p17"/>
            <p:cNvCxnSpPr/>
            <p:nvPr/>
          </p:nvCxnSpPr>
          <p:spPr>
            <a:xfrm>
              <a:off x="0" y="999116"/>
              <a:ext cx="7845178" cy="0"/>
            </a:xfrm>
            <a:prstGeom prst="straightConnector1">
              <a:avLst/>
            </a:prstGeom>
            <a:solidFill>
              <a:schemeClr val="lt1"/>
            </a:solidFill>
            <a:ln cap="flat" cmpd="sng" w="15875">
              <a:solidFill>
                <a:srgbClr val="C63F7F"/>
              </a:solidFill>
              <a:prstDash val="solid"/>
              <a:round/>
              <a:headEnd len="sm" w="sm" type="none"/>
              <a:tailEnd len="sm" w="sm" type="none"/>
            </a:ln>
          </p:spPr>
        </p:cxnSp>
        <p:sp>
          <p:nvSpPr>
            <p:cNvPr id="205" name="Google Shape;205;p17"/>
            <p:cNvSpPr/>
            <p:nvPr/>
          </p:nvSpPr>
          <p:spPr>
            <a:xfrm>
              <a:off x="0" y="999116"/>
              <a:ext cx="7845178" cy="99619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7"/>
            <p:cNvSpPr txBox="1"/>
            <p:nvPr/>
          </p:nvSpPr>
          <p:spPr>
            <a:xfrm>
              <a:off x="0" y="999116"/>
              <a:ext cx="7845178" cy="996195"/>
            </a:xfrm>
            <a:prstGeom prst="rect">
              <a:avLst/>
            </a:prstGeom>
            <a:noFill/>
            <a:ln>
              <a:noFill/>
            </a:ln>
          </p:spPr>
          <p:txBody>
            <a:bodyPr anchorCtr="0" anchor="t" bIns="106675" lIns="106675" spcFirstLastPara="1" rIns="106675" wrap="square" tIns="106675">
              <a:noAutofit/>
            </a:bodyPr>
            <a:lstStyle/>
            <a:p>
              <a:pPr indent="0" lvl="0" marL="0" marR="0" rtl="0" algn="l">
                <a:lnSpc>
                  <a:spcPct val="90000"/>
                </a:lnSpc>
                <a:spcBef>
                  <a:spcPts val="0"/>
                </a:spcBef>
                <a:spcAft>
                  <a:spcPts val="0"/>
                </a:spcAft>
                <a:buNone/>
              </a:pPr>
              <a:r>
                <a:rPr lang="en-US" sz="2800">
                  <a:solidFill>
                    <a:schemeClr val="dk1"/>
                  </a:solidFill>
                  <a:latin typeface="Cabin"/>
                  <a:ea typeface="Cabin"/>
                  <a:cs typeface="Cabin"/>
                  <a:sym typeface="Cabin"/>
                </a:rPr>
                <a:t>Recapture time, energy, creativity</a:t>
              </a:r>
              <a:endParaRPr/>
            </a:p>
          </p:txBody>
        </p:sp>
        <p:cxnSp>
          <p:nvCxnSpPr>
            <p:cNvPr id="207" name="Google Shape;207;p17"/>
            <p:cNvCxnSpPr/>
            <p:nvPr/>
          </p:nvCxnSpPr>
          <p:spPr>
            <a:xfrm>
              <a:off x="0" y="1995311"/>
              <a:ext cx="7845178" cy="0"/>
            </a:xfrm>
            <a:prstGeom prst="straightConnector1">
              <a:avLst/>
            </a:prstGeom>
            <a:solidFill>
              <a:schemeClr val="lt1"/>
            </a:solidFill>
            <a:ln cap="flat" cmpd="sng" w="15875">
              <a:solidFill>
                <a:srgbClr val="C63F7F"/>
              </a:solidFill>
              <a:prstDash val="solid"/>
              <a:round/>
              <a:headEnd len="sm" w="sm" type="none"/>
              <a:tailEnd len="sm" w="sm" type="none"/>
            </a:ln>
          </p:spPr>
        </p:cxnSp>
        <p:sp>
          <p:nvSpPr>
            <p:cNvPr id="208" name="Google Shape;208;p17"/>
            <p:cNvSpPr/>
            <p:nvPr/>
          </p:nvSpPr>
          <p:spPr>
            <a:xfrm>
              <a:off x="0" y="1995311"/>
              <a:ext cx="7845178" cy="99619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7"/>
            <p:cNvSpPr txBox="1"/>
            <p:nvPr/>
          </p:nvSpPr>
          <p:spPr>
            <a:xfrm>
              <a:off x="0" y="1995311"/>
              <a:ext cx="7845178" cy="996195"/>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None/>
              </a:pPr>
              <a:r>
                <a:rPr lang="en-US" sz="2400">
                  <a:solidFill>
                    <a:schemeClr val="dk1"/>
                  </a:solidFill>
                  <a:latin typeface="Cabin"/>
                  <a:ea typeface="Cabin"/>
                  <a:cs typeface="Cabin"/>
                  <a:sym typeface="Cabin"/>
                </a:rPr>
                <a:t>A standard set of solid, fair, transparent, well known, streamlined processes and corresponding structure</a:t>
              </a:r>
              <a:endParaRPr/>
            </a:p>
          </p:txBody>
        </p:sp>
        <p:cxnSp>
          <p:nvCxnSpPr>
            <p:cNvPr id="210" name="Google Shape;210;p17"/>
            <p:cNvCxnSpPr/>
            <p:nvPr/>
          </p:nvCxnSpPr>
          <p:spPr>
            <a:xfrm>
              <a:off x="0" y="2991507"/>
              <a:ext cx="7845178" cy="0"/>
            </a:xfrm>
            <a:prstGeom prst="straightConnector1">
              <a:avLst/>
            </a:prstGeom>
            <a:solidFill>
              <a:schemeClr val="lt1"/>
            </a:solidFill>
            <a:ln cap="flat" cmpd="sng" w="15875">
              <a:solidFill>
                <a:srgbClr val="C63F7F"/>
              </a:solidFill>
              <a:prstDash val="solid"/>
              <a:round/>
              <a:headEnd len="sm" w="sm" type="none"/>
              <a:tailEnd len="sm" w="sm" type="none"/>
            </a:ln>
          </p:spPr>
        </p:cxnSp>
        <p:sp>
          <p:nvSpPr>
            <p:cNvPr id="211" name="Google Shape;211;p17"/>
            <p:cNvSpPr/>
            <p:nvPr/>
          </p:nvSpPr>
          <p:spPr>
            <a:xfrm>
              <a:off x="0" y="2991506"/>
              <a:ext cx="7845178" cy="99619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7"/>
            <p:cNvSpPr txBox="1"/>
            <p:nvPr/>
          </p:nvSpPr>
          <p:spPr>
            <a:xfrm>
              <a:off x="0" y="2991506"/>
              <a:ext cx="7845178" cy="996195"/>
            </a:xfrm>
            <a:prstGeom prst="rect">
              <a:avLst/>
            </a:prstGeom>
            <a:noFill/>
            <a:ln>
              <a:noFill/>
            </a:ln>
          </p:spPr>
          <p:txBody>
            <a:bodyPr anchorCtr="0" anchor="t" bIns="106675" lIns="106675" spcFirstLastPara="1" rIns="106675" wrap="square" tIns="106675">
              <a:noAutofit/>
            </a:bodyPr>
            <a:lstStyle/>
            <a:p>
              <a:pPr indent="0" lvl="0" marL="0" marR="0" rtl="0" algn="l">
                <a:lnSpc>
                  <a:spcPct val="90000"/>
                </a:lnSpc>
                <a:spcBef>
                  <a:spcPts val="0"/>
                </a:spcBef>
                <a:spcAft>
                  <a:spcPts val="0"/>
                </a:spcAft>
                <a:buNone/>
              </a:pPr>
              <a:r>
                <a:rPr lang="en-US" sz="2800">
                  <a:solidFill>
                    <a:schemeClr val="dk1"/>
                  </a:solidFill>
                  <a:latin typeface="Cabin"/>
                  <a:ea typeface="Cabin"/>
                  <a:cs typeface="Cabin"/>
                  <a:sym typeface="Cabin"/>
                </a:rPr>
                <a:t>Increase in morale and trust</a:t>
              </a:r>
              <a:endParaRPr/>
            </a:p>
          </p:txBody>
        </p:sp>
        <p:cxnSp>
          <p:nvCxnSpPr>
            <p:cNvPr id="213" name="Google Shape;213;p17"/>
            <p:cNvCxnSpPr/>
            <p:nvPr/>
          </p:nvCxnSpPr>
          <p:spPr>
            <a:xfrm>
              <a:off x="0" y="3987702"/>
              <a:ext cx="7845178" cy="0"/>
            </a:xfrm>
            <a:prstGeom prst="straightConnector1">
              <a:avLst/>
            </a:prstGeom>
            <a:solidFill>
              <a:schemeClr val="lt1"/>
            </a:solidFill>
            <a:ln cap="flat" cmpd="sng" w="15875">
              <a:solidFill>
                <a:srgbClr val="C63F7F"/>
              </a:solidFill>
              <a:prstDash val="solid"/>
              <a:round/>
              <a:headEnd len="sm" w="sm" type="none"/>
              <a:tailEnd len="sm" w="sm" type="none"/>
            </a:ln>
          </p:spPr>
        </p:cxnSp>
        <p:sp>
          <p:nvSpPr>
            <p:cNvPr id="214" name="Google Shape;214;p17"/>
            <p:cNvSpPr/>
            <p:nvPr/>
          </p:nvSpPr>
          <p:spPr>
            <a:xfrm>
              <a:off x="0" y="3987702"/>
              <a:ext cx="7845178" cy="99619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17"/>
            <p:cNvSpPr txBox="1"/>
            <p:nvPr/>
          </p:nvSpPr>
          <p:spPr>
            <a:xfrm>
              <a:off x="0" y="3987702"/>
              <a:ext cx="7845178" cy="996195"/>
            </a:xfrm>
            <a:prstGeom prst="rect">
              <a:avLst/>
            </a:prstGeom>
            <a:noFill/>
            <a:ln>
              <a:noFill/>
            </a:ln>
          </p:spPr>
          <p:txBody>
            <a:bodyPr anchorCtr="0" anchor="t" bIns="106675" lIns="106675" spcFirstLastPara="1" rIns="106675" wrap="square" tIns="106675">
              <a:noAutofit/>
            </a:bodyPr>
            <a:lstStyle/>
            <a:p>
              <a:pPr indent="0" lvl="0" marL="0" marR="0" rtl="0" algn="l">
                <a:lnSpc>
                  <a:spcPct val="90000"/>
                </a:lnSpc>
                <a:spcBef>
                  <a:spcPts val="0"/>
                </a:spcBef>
                <a:spcAft>
                  <a:spcPts val="0"/>
                </a:spcAft>
                <a:buNone/>
              </a:pPr>
              <a:r>
                <a:rPr lang="en-US" sz="2800">
                  <a:solidFill>
                    <a:schemeClr val="dk1"/>
                  </a:solidFill>
                  <a:latin typeface="Cabin"/>
                  <a:ea typeface="Cabin"/>
                  <a:cs typeface="Cabin"/>
                  <a:sym typeface="Cabin"/>
                </a:rPr>
                <a:t>To institutionalize collegial consultation and formalize decision-making processes</a:t>
              </a:r>
              <a:endParaRPr/>
            </a:p>
          </p:txBody>
        </p:sp>
        <p:cxnSp>
          <p:nvCxnSpPr>
            <p:cNvPr id="216" name="Google Shape;216;p17"/>
            <p:cNvCxnSpPr/>
            <p:nvPr/>
          </p:nvCxnSpPr>
          <p:spPr>
            <a:xfrm>
              <a:off x="0" y="4983897"/>
              <a:ext cx="7845178" cy="0"/>
            </a:xfrm>
            <a:prstGeom prst="straightConnector1">
              <a:avLst/>
            </a:prstGeom>
            <a:solidFill>
              <a:schemeClr val="lt1"/>
            </a:solidFill>
            <a:ln cap="flat" cmpd="sng" w="15875">
              <a:solidFill>
                <a:srgbClr val="C63F7F"/>
              </a:solidFill>
              <a:prstDash val="solid"/>
              <a:round/>
              <a:headEnd len="sm" w="sm" type="none"/>
              <a:tailEnd len="sm" w="sm" type="none"/>
            </a:ln>
          </p:spPr>
        </p:cxnSp>
        <p:sp>
          <p:nvSpPr>
            <p:cNvPr id="217" name="Google Shape;217;p17"/>
            <p:cNvSpPr/>
            <p:nvPr/>
          </p:nvSpPr>
          <p:spPr>
            <a:xfrm>
              <a:off x="0" y="4983897"/>
              <a:ext cx="7845178" cy="99619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7"/>
            <p:cNvSpPr txBox="1"/>
            <p:nvPr/>
          </p:nvSpPr>
          <p:spPr>
            <a:xfrm>
              <a:off x="0" y="4983897"/>
              <a:ext cx="7845178" cy="996195"/>
            </a:xfrm>
            <a:prstGeom prst="rect">
              <a:avLst/>
            </a:prstGeom>
            <a:noFill/>
            <a:ln>
              <a:noFill/>
            </a:ln>
          </p:spPr>
          <p:txBody>
            <a:bodyPr anchorCtr="0" anchor="t" bIns="106675" lIns="106675" spcFirstLastPara="1" rIns="106675" wrap="square" tIns="106675">
              <a:noAutofit/>
            </a:bodyPr>
            <a:lstStyle/>
            <a:p>
              <a:pPr indent="0" lvl="0" marL="0" marR="0" rtl="0" algn="l">
                <a:lnSpc>
                  <a:spcPct val="90000"/>
                </a:lnSpc>
                <a:spcBef>
                  <a:spcPts val="0"/>
                </a:spcBef>
                <a:spcAft>
                  <a:spcPts val="0"/>
                </a:spcAft>
                <a:buNone/>
              </a:pPr>
              <a:r>
                <a:rPr lang="en-US" sz="2800">
                  <a:solidFill>
                    <a:schemeClr val="dk1"/>
                  </a:solidFill>
                  <a:latin typeface="Cabin"/>
                  <a:ea typeface="Cabin"/>
                  <a:cs typeface="Cabin"/>
                  <a:sym typeface="Cabin"/>
                </a:rPr>
                <a:t>Reduce redundancies at meetings</a:t>
              </a: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sp>
        <p:nvSpPr>
          <p:cNvPr id="223" name="Google Shape;223;p18"/>
          <p:cNvSpPr/>
          <p:nvPr/>
        </p:nvSpPr>
        <p:spPr>
          <a:xfrm>
            <a:off x="2" y="0"/>
            <a:ext cx="12191696" cy="6858000"/>
          </a:xfrm>
          <a:prstGeom prst="rect">
            <a:avLst/>
          </a:prstGeom>
          <a:gradFill>
            <a:gsLst>
              <a:gs pos="0">
                <a:srgbClr val="EBE9E6"/>
              </a:gs>
              <a:gs pos="100000">
                <a:srgbClr val="C9C5C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bin"/>
              <a:ea typeface="Cabin"/>
              <a:cs typeface="Cabin"/>
              <a:sym typeface="Cabin"/>
            </a:endParaRPr>
          </a:p>
        </p:txBody>
      </p:sp>
      <p:sp>
        <p:nvSpPr>
          <p:cNvPr id="224" name="Google Shape;224;p18"/>
          <p:cNvSpPr/>
          <p:nvPr/>
        </p:nvSpPr>
        <p:spPr>
          <a:xfrm>
            <a:off x="0" y="2019476"/>
            <a:ext cx="12192000" cy="4105941"/>
          </a:xfrm>
          <a:prstGeom prst="rect">
            <a:avLst/>
          </a:prstGeom>
          <a:gradFill>
            <a:gsLst>
              <a:gs pos="0">
                <a:srgbClr val="DFDBD5">
                  <a:alpha val="0"/>
                </a:srgbClr>
              </a:gs>
              <a:gs pos="100000">
                <a:schemeClr val="lt2"/>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bin"/>
              <a:ea typeface="Cabin"/>
              <a:cs typeface="Cabin"/>
              <a:sym typeface="Cabin"/>
            </a:endParaRPr>
          </a:p>
        </p:txBody>
      </p:sp>
      <p:pic>
        <p:nvPicPr>
          <p:cNvPr id="225" name="Google Shape;225;p18"/>
          <p:cNvPicPr preferRelativeResize="0"/>
          <p:nvPr/>
        </p:nvPicPr>
        <p:blipFill rotWithShape="1">
          <a:blip r:embed="rId3">
            <a:alphaModFix/>
          </a:blip>
          <a:srcRect b="-1538" l="0" r="0" t="1538"/>
          <a:stretch/>
        </p:blipFill>
        <p:spPr>
          <a:xfrm>
            <a:off x="0" y="6126480"/>
            <a:ext cx="12192000" cy="742950"/>
          </a:xfrm>
          <a:prstGeom prst="rect">
            <a:avLst/>
          </a:prstGeom>
          <a:noFill/>
          <a:ln>
            <a:noFill/>
          </a:ln>
        </p:spPr>
      </p:pic>
      <p:cxnSp>
        <p:nvCxnSpPr>
          <p:cNvPr id="226" name="Google Shape;226;p18"/>
          <p:cNvCxnSpPr/>
          <p:nvPr/>
        </p:nvCxnSpPr>
        <p:spPr>
          <a:xfrm>
            <a:off x="0" y="6128413"/>
            <a:ext cx="12192000" cy="0"/>
          </a:xfrm>
          <a:prstGeom prst="straightConnector1">
            <a:avLst/>
          </a:prstGeom>
          <a:noFill/>
          <a:ln cap="flat" cmpd="sng" w="12700">
            <a:solidFill>
              <a:srgbClr val="000001">
                <a:alpha val="20000"/>
              </a:srgbClr>
            </a:solidFill>
            <a:prstDash val="solid"/>
            <a:round/>
            <a:headEnd len="sm" w="sm" type="none"/>
            <a:tailEnd len="sm" w="sm" type="none"/>
          </a:ln>
        </p:spPr>
      </p:cxnSp>
      <p:sp>
        <p:nvSpPr>
          <p:cNvPr id="227" name="Google Shape;227;p18"/>
          <p:cNvSpPr txBox="1"/>
          <p:nvPr/>
        </p:nvSpPr>
        <p:spPr>
          <a:xfrm>
            <a:off x="1451580" y="3122496"/>
            <a:ext cx="3530157" cy="104923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3200"/>
              <a:buFont typeface="Cabin"/>
              <a:buNone/>
            </a:pPr>
            <a:r>
              <a:t/>
            </a:r>
            <a:endParaRPr b="0" i="0" sz="3200" cap="none">
              <a:solidFill>
                <a:schemeClr val="dk1"/>
              </a:solidFill>
              <a:latin typeface="Cabin"/>
              <a:ea typeface="Cabin"/>
              <a:cs typeface="Cabin"/>
              <a:sym typeface="Cabin"/>
            </a:endParaRPr>
          </a:p>
        </p:txBody>
      </p:sp>
      <p:sp>
        <p:nvSpPr>
          <p:cNvPr id="228" name="Google Shape;228;p18"/>
          <p:cNvSpPr txBox="1"/>
          <p:nvPr>
            <p:ph type="title"/>
          </p:nvPr>
        </p:nvSpPr>
        <p:spPr>
          <a:xfrm>
            <a:off x="1026277" y="2310014"/>
            <a:ext cx="3272093" cy="267419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3200"/>
              <a:buFont typeface="Cabin"/>
              <a:buNone/>
            </a:pPr>
            <a:r>
              <a:rPr b="0" i="0" lang="en-US" sz="3200" u="none" cap="none" strike="noStrike">
                <a:solidFill>
                  <a:schemeClr val="dk1"/>
                </a:solidFill>
                <a:latin typeface="Cabin"/>
                <a:ea typeface="Cabin"/>
                <a:cs typeface="Cabin"/>
                <a:sym typeface="Cabin"/>
              </a:rPr>
              <a:t>THREATS</a:t>
            </a:r>
            <a:endParaRPr/>
          </a:p>
        </p:txBody>
      </p:sp>
      <p:grpSp>
        <p:nvGrpSpPr>
          <p:cNvPr id="229" name="Google Shape;229;p18"/>
          <p:cNvGrpSpPr/>
          <p:nvPr/>
        </p:nvGrpSpPr>
        <p:grpSpPr>
          <a:xfrm>
            <a:off x="4051005" y="71671"/>
            <a:ext cx="8140692" cy="5957910"/>
            <a:chOff x="0" y="727"/>
            <a:chExt cx="8140692" cy="5957910"/>
          </a:xfrm>
        </p:grpSpPr>
        <p:cxnSp>
          <p:nvCxnSpPr>
            <p:cNvPr id="230" name="Google Shape;230;p18"/>
            <p:cNvCxnSpPr/>
            <p:nvPr/>
          </p:nvCxnSpPr>
          <p:spPr>
            <a:xfrm>
              <a:off x="0" y="727"/>
              <a:ext cx="8140692" cy="0"/>
            </a:xfrm>
            <a:prstGeom prst="straightConnector1">
              <a:avLst/>
            </a:prstGeom>
            <a:solidFill>
              <a:schemeClr val="lt1"/>
            </a:solidFill>
            <a:ln cap="flat" cmpd="sng" w="15875">
              <a:solidFill>
                <a:srgbClr val="C63F7F"/>
              </a:solidFill>
              <a:prstDash val="solid"/>
              <a:round/>
              <a:headEnd len="sm" w="sm" type="none"/>
              <a:tailEnd len="sm" w="sm" type="none"/>
            </a:ln>
          </p:spPr>
        </p:cxnSp>
        <p:sp>
          <p:nvSpPr>
            <p:cNvPr id="231" name="Google Shape;231;p18"/>
            <p:cNvSpPr/>
            <p:nvPr/>
          </p:nvSpPr>
          <p:spPr>
            <a:xfrm>
              <a:off x="0" y="727"/>
              <a:ext cx="8140692" cy="119158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8"/>
            <p:cNvSpPr txBox="1"/>
            <p:nvPr/>
          </p:nvSpPr>
          <p:spPr>
            <a:xfrm>
              <a:off x="0" y="727"/>
              <a:ext cx="8140692" cy="1191582"/>
            </a:xfrm>
            <a:prstGeom prst="rect">
              <a:avLst/>
            </a:prstGeom>
            <a:noFill/>
            <a:ln>
              <a:noFill/>
            </a:ln>
          </p:spPr>
          <p:txBody>
            <a:bodyPr anchorCtr="0" anchor="t" bIns="106675" lIns="106675" spcFirstLastPara="1" rIns="106675" wrap="square" tIns="106675">
              <a:noAutofit/>
            </a:bodyPr>
            <a:lstStyle/>
            <a:p>
              <a:pPr indent="0" lvl="0" marL="0" marR="0" rtl="0" algn="l">
                <a:lnSpc>
                  <a:spcPct val="90000"/>
                </a:lnSpc>
                <a:spcBef>
                  <a:spcPts val="0"/>
                </a:spcBef>
                <a:spcAft>
                  <a:spcPts val="0"/>
                </a:spcAft>
                <a:buNone/>
              </a:pPr>
              <a:r>
                <a:rPr lang="en-US" sz="2800">
                  <a:solidFill>
                    <a:schemeClr val="dk1"/>
                  </a:solidFill>
                  <a:latin typeface="Cabin"/>
                  <a:ea typeface="Cabin"/>
                  <a:cs typeface="Cabin"/>
                  <a:sym typeface="Cabin"/>
                </a:rPr>
                <a:t>Resistance to change</a:t>
              </a:r>
              <a:endParaRPr/>
            </a:p>
          </p:txBody>
        </p:sp>
        <p:cxnSp>
          <p:nvCxnSpPr>
            <p:cNvPr id="233" name="Google Shape;233;p18"/>
            <p:cNvCxnSpPr/>
            <p:nvPr/>
          </p:nvCxnSpPr>
          <p:spPr>
            <a:xfrm>
              <a:off x="0" y="1192309"/>
              <a:ext cx="8140692" cy="0"/>
            </a:xfrm>
            <a:prstGeom prst="straightConnector1">
              <a:avLst/>
            </a:prstGeom>
            <a:solidFill>
              <a:schemeClr val="lt1"/>
            </a:solidFill>
            <a:ln cap="flat" cmpd="sng" w="15875">
              <a:solidFill>
                <a:srgbClr val="C63F7F"/>
              </a:solidFill>
              <a:prstDash val="solid"/>
              <a:round/>
              <a:headEnd len="sm" w="sm" type="none"/>
              <a:tailEnd len="sm" w="sm" type="none"/>
            </a:ln>
          </p:spPr>
        </p:cxnSp>
        <p:sp>
          <p:nvSpPr>
            <p:cNvPr id="234" name="Google Shape;234;p18"/>
            <p:cNvSpPr/>
            <p:nvPr/>
          </p:nvSpPr>
          <p:spPr>
            <a:xfrm>
              <a:off x="0" y="1192309"/>
              <a:ext cx="8140692" cy="119158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18"/>
            <p:cNvSpPr txBox="1"/>
            <p:nvPr/>
          </p:nvSpPr>
          <p:spPr>
            <a:xfrm>
              <a:off x="0" y="1192309"/>
              <a:ext cx="8140692" cy="1191582"/>
            </a:xfrm>
            <a:prstGeom prst="rect">
              <a:avLst/>
            </a:prstGeom>
            <a:noFill/>
            <a:ln>
              <a:noFill/>
            </a:ln>
          </p:spPr>
          <p:txBody>
            <a:bodyPr anchorCtr="0" anchor="t" bIns="106675" lIns="106675" spcFirstLastPara="1" rIns="106675" wrap="square" tIns="106675">
              <a:noAutofit/>
            </a:bodyPr>
            <a:lstStyle/>
            <a:p>
              <a:pPr indent="0" lvl="0" marL="0" marR="0" rtl="0" algn="l">
                <a:lnSpc>
                  <a:spcPct val="90000"/>
                </a:lnSpc>
                <a:spcBef>
                  <a:spcPts val="0"/>
                </a:spcBef>
                <a:spcAft>
                  <a:spcPts val="0"/>
                </a:spcAft>
                <a:buNone/>
              </a:pPr>
              <a:r>
                <a:rPr lang="en-US" sz="2800">
                  <a:solidFill>
                    <a:schemeClr val="dk1"/>
                  </a:solidFill>
                  <a:latin typeface="Cabin"/>
                  <a:ea typeface="Cabin"/>
                  <a:cs typeface="Cabin"/>
                  <a:sym typeface="Cabin"/>
                </a:rPr>
                <a:t>Lack of attention to/value of inclusion of all constituents</a:t>
              </a:r>
              <a:endParaRPr/>
            </a:p>
          </p:txBody>
        </p:sp>
        <p:cxnSp>
          <p:nvCxnSpPr>
            <p:cNvPr id="236" name="Google Shape;236;p18"/>
            <p:cNvCxnSpPr/>
            <p:nvPr/>
          </p:nvCxnSpPr>
          <p:spPr>
            <a:xfrm>
              <a:off x="0" y="2383891"/>
              <a:ext cx="8140692" cy="0"/>
            </a:xfrm>
            <a:prstGeom prst="straightConnector1">
              <a:avLst/>
            </a:prstGeom>
            <a:solidFill>
              <a:schemeClr val="lt1"/>
            </a:solidFill>
            <a:ln cap="flat" cmpd="sng" w="15875">
              <a:solidFill>
                <a:srgbClr val="C63F7F"/>
              </a:solidFill>
              <a:prstDash val="solid"/>
              <a:round/>
              <a:headEnd len="sm" w="sm" type="none"/>
              <a:tailEnd len="sm" w="sm" type="none"/>
            </a:ln>
          </p:spPr>
        </p:cxnSp>
        <p:sp>
          <p:nvSpPr>
            <p:cNvPr id="237" name="Google Shape;237;p18"/>
            <p:cNvSpPr/>
            <p:nvPr/>
          </p:nvSpPr>
          <p:spPr>
            <a:xfrm>
              <a:off x="0" y="2383891"/>
              <a:ext cx="8140692" cy="119158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8"/>
            <p:cNvSpPr txBox="1"/>
            <p:nvPr/>
          </p:nvSpPr>
          <p:spPr>
            <a:xfrm>
              <a:off x="0" y="2383891"/>
              <a:ext cx="8140692" cy="1191582"/>
            </a:xfrm>
            <a:prstGeom prst="rect">
              <a:avLst/>
            </a:prstGeom>
            <a:noFill/>
            <a:ln>
              <a:noFill/>
            </a:ln>
          </p:spPr>
          <p:txBody>
            <a:bodyPr anchorCtr="0" anchor="t" bIns="106675" lIns="106675" spcFirstLastPara="1" rIns="106675" wrap="square" tIns="106675">
              <a:noAutofit/>
            </a:bodyPr>
            <a:lstStyle/>
            <a:p>
              <a:pPr indent="0" lvl="0" marL="0" marR="0" rtl="0" algn="l">
                <a:lnSpc>
                  <a:spcPct val="90000"/>
                </a:lnSpc>
                <a:spcBef>
                  <a:spcPts val="0"/>
                </a:spcBef>
                <a:spcAft>
                  <a:spcPts val="0"/>
                </a:spcAft>
                <a:buNone/>
              </a:pPr>
              <a:r>
                <a:rPr lang="en-US" sz="2800">
                  <a:solidFill>
                    <a:schemeClr val="dk1"/>
                  </a:solidFill>
                  <a:latin typeface="Cabin"/>
                  <a:ea typeface="Cabin"/>
                  <a:cs typeface="Cabin"/>
                  <a:sym typeface="Cabin"/>
                </a:rPr>
                <a:t>Lack of knowledge of the participatory governance system; misconceptions</a:t>
              </a:r>
              <a:endParaRPr/>
            </a:p>
          </p:txBody>
        </p:sp>
        <p:cxnSp>
          <p:nvCxnSpPr>
            <p:cNvPr id="239" name="Google Shape;239;p18"/>
            <p:cNvCxnSpPr/>
            <p:nvPr/>
          </p:nvCxnSpPr>
          <p:spPr>
            <a:xfrm>
              <a:off x="0" y="3575473"/>
              <a:ext cx="8140692" cy="0"/>
            </a:xfrm>
            <a:prstGeom prst="straightConnector1">
              <a:avLst/>
            </a:prstGeom>
            <a:solidFill>
              <a:schemeClr val="lt1"/>
            </a:solidFill>
            <a:ln cap="flat" cmpd="sng" w="15875">
              <a:solidFill>
                <a:srgbClr val="C63F7F"/>
              </a:solidFill>
              <a:prstDash val="solid"/>
              <a:round/>
              <a:headEnd len="sm" w="sm" type="none"/>
              <a:tailEnd len="sm" w="sm" type="none"/>
            </a:ln>
          </p:spPr>
        </p:cxnSp>
        <p:sp>
          <p:nvSpPr>
            <p:cNvPr id="240" name="Google Shape;240;p18"/>
            <p:cNvSpPr/>
            <p:nvPr/>
          </p:nvSpPr>
          <p:spPr>
            <a:xfrm>
              <a:off x="0" y="3575473"/>
              <a:ext cx="8140692" cy="119158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8"/>
            <p:cNvSpPr txBox="1"/>
            <p:nvPr/>
          </p:nvSpPr>
          <p:spPr>
            <a:xfrm>
              <a:off x="0" y="3575473"/>
              <a:ext cx="8140692" cy="1191582"/>
            </a:xfrm>
            <a:prstGeom prst="rect">
              <a:avLst/>
            </a:prstGeom>
            <a:noFill/>
            <a:ln>
              <a:noFill/>
            </a:ln>
          </p:spPr>
          <p:txBody>
            <a:bodyPr anchorCtr="0" anchor="t" bIns="106675" lIns="106675" spcFirstLastPara="1" rIns="106675" wrap="square" tIns="106675">
              <a:noAutofit/>
            </a:bodyPr>
            <a:lstStyle/>
            <a:p>
              <a:pPr indent="0" lvl="0" marL="0" marR="0" rtl="0" algn="l">
                <a:lnSpc>
                  <a:spcPct val="90000"/>
                </a:lnSpc>
                <a:spcBef>
                  <a:spcPts val="0"/>
                </a:spcBef>
                <a:spcAft>
                  <a:spcPts val="0"/>
                </a:spcAft>
                <a:buNone/>
              </a:pPr>
              <a:r>
                <a:rPr lang="en-US" sz="2800">
                  <a:solidFill>
                    <a:schemeClr val="dk1"/>
                  </a:solidFill>
                  <a:latin typeface="Cabin"/>
                  <a:ea typeface="Cabin"/>
                  <a:cs typeface="Cabin"/>
                  <a:sym typeface="Cabin"/>
                </a:rPr>
                <a:t>Lack of trust in process “what’s the real agenda” across constituents groups</a:t>
              </a:r>
              <a:endParaRPr/>
            </a:p>
          </p:txBody>
        </p:sp>
        <p:cxnSp>
          <p:nvCxnSpPr>
            <p:cNvPr id="242" name="Google Shape;242;p18"/>
            <p:cNvCxnSpPr/>
            <p:nvPr/>
          </p:nvCxnSpPr>
          <p:spPr>
            <a:xfrm>
              <a:off x="0" y="4767055"/>
              <a:ext cx="8140692" cy="0"/>
            </a:xfrm>
            <a:prstGeom prst="straightConnector1">
              <a:avLst/>
            </a:prstGeom>
            <a:solidFill>
              <a:schemeClr val="lt1"/>
            </a:solidFill>
            <a:ln cap="flat" cmpd="sng" w="15875">
              <a:solidFill>
                <a:srgbClr val="C63F7F"/>
              </a:solidFill>
              <a:prstDash val="solid"/>
              <a:round/>
              <a:headEnd len="sm" w="sm" type="none"/>
              <a:tailEnd len="sm" w="sm" type="none"/>
            </a:ln>
          </p:spPr>
        </p:cxnSp>
        <p:sp>
          <p:nvSpPr>
            <p:cNvPr id="243" name="Google Shape;243;p18"/>
            <p:cNvSpPr/>
            <p:nvPr/>
          </p:nvSpPr>
          <p:spPr>
            <a:xfrm>
              <a:off x="0" y="4767055"/>
              <a:ext cx="8140692" cy="119158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18"/>
            <p:cNvSpPr txBox="1"/>
            <p:nvPr/>
          </p:nvSpPr>
          <p:spPr>
            <a:xfrm>
              <a:off x="0" y="4767055"/>
              <a:ext cx="8140692" cy="1191582"/>
            </a:xfrm>
            <a:prstGeom prst="rect">
              <a:avLst/>
            </a:prstGeom>
            <a:noFill/>
            <a:ln>
              <a:noFill/>
            </a:ln>
          </p:spPr>
          <p:txBody>
            <a:bodyPr anchorCtr="0" anchor="t" bIns="106675" lIns="106675" spcFirstLastPara="1" rIns="106675" wrap="square" tIns="106675">
              <a:noAutofit/>
            </a:bodyPr>
            <a:lstStyle/>
            <a:p>
              <a:pPr indent="0" lvl="0" marL="0" marR="0" rtl="0" algn="l">
                <a:lnSpc>
                  <a:spcPct val="90000"/>
                </a:lnSpc>
                <a:spcBef>
                  <a:spcPts val="0"/>
                </a:spcBef>
                <a:spcAft>
                  <a:spcPts val="0"/>
                </a:spcAft>
                <a:buNone/>
              </a:pPr>
              <a:r>
                <a:rPr lang="en-US" sz="2800">
                  <a:solidFill>
                    <a:schemeClr val="dk1"/>
                  </a:solidFill>
                  <a:latin typeface="Cabin"/>
                  <a:ea typeface="Cabin"/>
                  <a:cs typeface="Cabin"/>
                  <a:sym typeface="Cabin"/>
                </a:rPr>
                <a:t>A lot going on</a:t>
              </a: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9" name="Shape 249"/>
        <p:cNvGrpSpPr/>
        <p:nvPr/>
      </p:nvGrpSpPr>
      <p:grpSpPr>
        <a:xfrm>
          <a:off x="0" y="0"/>
          <a:ext cx="0" cy="0"/>
          <a:chOff x="0" y="0"/>
          <a:chExt cx="0" cy="0"/>
        </a:xfrm>
      </p:grpSpPr>
      <p:sp>
        <p:nvSpPr>
          <p:cNvPr id="250" name="Google Shape;250;p19"/>
          <p:cNvSpPr txBox="1"/>
          <p:nvPr>
            <p:ph type="title"/>
          </p:nvPr>
        </p:nvSpPr>
        <p:spPr>
          <a:xfrm>
            <a:off x="1451579" y="804519"/>
            <a:ext cx="9603300" cy="104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How Are Faculty Represented?</a:t>
            </a:r>
            <a:endParaRPr/>
          </a:p>
        </p:txBody>
      </p:sp>
      <p:sp>
        <p:nvSpPr>
          <p:cNvPr id="251" name="Google Shape;251;p19"/>
          <p:cNvSpPr txBox="1"/>
          <p:nvPr>
            <p:ph idx="1" type="body"/>
          </p:nvPr>
        </p:nvSpPr>
        <p:spPr>
          <a:xfrm>
            <a:off x="1451579" y="2015732"/>
            <a:ext cx="9603300" cy="34506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a:t>As faculty, we have a stake in what happens at our College and a role in the decision-making processes of the College.</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en-US"/>
              <a:t>But HOW DOES THAT HAPPEN?  </a:t>
            </a:r>
            <a:endParaRPr/>
          </a:p>
          <a:p>
            <a:pPr indent="0" lvl="0" marL="0" rtl="0" algn="l">
              <a:spcBef>
                <a:spcPts val="1000"/>
              </a:spcBef>
              <a:spcAft>
                <a:spcPts val="0"/>
              </a:spcAft>
              <a:buNone/>
            </a:pPr>
            <a:r>
              <a:rPr lang="en-US"/>
              <a:t>And WHO IS LOOKING OUT FOR US?</a:t>
            </a:r>
            <a:endParaRPr/>
          </a:p>
          <a:p>
            <a:pPr indent="0" lvl="0" marL="0" rtl="0" algn="l">
              <a:spcBef>
                <a:spcPts val="100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6" name="Shape 256"/>
        <p:cNvGrpSpPr/>
        <p:nvPr/>
      </p:nvGrpSpPr>
      <p:grpSpPr>
        <a:xfrm>
          <a:off x="0" y="0"/>
          <a:ext cx="0" cy="0"/>
          <a:chOff x="0" y="0"/>
          <a:chExt cx="0" cy="0"/>
        </a:xfrm>
      </p:grpSpPr>
      <p:sp>
        <p:nvSpPr>
          <p:cNvPr id="257" name="Google Shape;257;p20"/>
          <p:cNvSpPr txBox="1"/>
          <p:nvPr>
            <p:ph type="title"/>
          </p:nvPr>
        </p:nvSpPr>
        <p:spPr>
          <a:xfrm>
            <a:off x="1451579" y="804519"/>
            <a:ext cx="9603300" cy="104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Union (American Federation of Teachers)</a:t>
            </a:r>
            <a:endParaRPr/>
          </a:p>
        </p:txBody>
      </p:sp>
      <p:sp>
        <p:nvSpPr>
          <p:cNvPr id="258" name="Google Shape;258;p20"/>
          <p:cNvSpPr txBox="1"/>
          <p:nvPr>
            <p:ph idx="1" type="body"/>
          </p:nvPr>
        </p:nvSpPr>
        <p:spPr>
          <a:xfrm>
            <a:off x="1451575" y="1671675"/>
            <a:ext cx="9603300" cy="42105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a:t>AFT represents the faculty interest in “working conditions” through the collective bargaining process.  The areas of purview for the union include:*</a:t>
            </a:r>
            <a:endParaRPr/>
          </a:p>
          <a:p>
            <a:pPr indent="-304800" lvl="0" marL="457200" rtl="0" algn="l">
              <a:lnSpc>
                <a:spcPct val="115000"/>
              </a:lnSpc>
              <a:spcBef>
                <a:spcPts val="0"/>
              </a:spcBef>
              <a:spcAft>
                <a:spcPts val="0"/>
              </a:spcAft>
              <a:buClr>
                <a:srgbClr val="574C45"/>
              </a:buClr>
              <a:buSzPts val="1200"/>
              <a:buChar char="●"/>
            </a:pPr>
            <a:r>
              <a:rPr lang="en-US" sz="1200">
                <a:solidFill>
                  <a:srgbClr val="574C45"/>
                </a:solidFill>
                <a:latin typeface="Arial"/>
                <a:ea typeface="Arial"/>
                <a:cs typeface="Arial"/>
                <a:sym typeface="Arial"/>
              </a:rPr>
              <a:t>School calendar</a:t>
            </a:r>
            <a:endParaRPr sz="1200">
              <a:solidFill>
                <a:srgbClr val="574C45"/>
              </a:solidFill>
              <a:latin typeface="Arial"/>
              <a:ea typeface="Arial"/>
              <a:cs typeface="Arial"/>
              <a:sym typeface="Arial"/>
            </a:endParaRPr>
          </a:p>
          <a:p>
            <a:pPr indent="-304800" lvl="0" marL="457200" rtl="0" algn="l">
              <a:lnSpc>
                <a:spcPct val="115000"/>
              </a:lnSpc>
              <a:spcBef>
                <a:spcPts val="0"/>
              </a:spcBef>
              <a:spcAft>
                <a:spcPts val="0"/>
              </a:spcAft>
              <a:buClr>
                <a:srgbClr val="574C45"/>
              </a:buClr>
              <a:buSzPts val="1200"/>
              <a:buChar char="●"/>
            </a:pPr>
            <a:r>
              <a:rPr lang="en-US" sz="1200">
                <a:solidFill>
                  <a:srgbClr val="574C45"/>
                </a:solidFill>
                <a:latin typeface="Arial"/>
                <a:ea typeface="Arial"/>
                <a:cs typeface="Arial"/>
                <a:sym typeface="Arial"/>
              </a:rPr>
              <a:t>Compensation</a:t>
            </a:r>
            <a:endParaRPr sz="1200">
              <a:solidFill>
                <a:srgbClr val="574C45"/>
              </a:solidFill>
              <a:latin typeface="Arial"/>
              <a:ea typeface="Arial"/>
              <a:cs typeface="Arial"/>
              <a:sym typeface="Arial"/>
            </a:endParaRPr>
          </a:p>
          <a:p>
            <a:pPr indent="-304800" lvl="0" marL="457200" rtl="0" algn="l">
              <a:lnSpc>
                <a:spcPct val="115000"/>
              </a:lnSpc>
              <a:spcBef>
                <a:spcPts val="0"/>
              </a:spcBef>
              <a:spcAft>
                <a:spcPts val="0"/>
              </a:spcAft>
              <a:buClr>
                <a:srgbClr val="574C45"/>
              </a:buClr>
              <a:buSzPts val="1200"/>
              <a:buChar char="●"/>
            </a:pPr>
            <a:r>
              <a:rPr lang="en-US" sz="1200">
                <a:solidFill>
                  <a:srgbClr val="574C45"/>
                </a:solidFill>
                <a:latin typeface="Arial"/>
                <a:ea typeface="Arial"/>
                <a:cs typeface="Arial"/>
                <a:sym typeface="Arial"/>
              </a:rPr>
              <a:t>Wages</a:t>
            </a:r>
            <a:endParaRPr sz="1200">
              <a:solidFill>
                <a:srgbClr val="574C45"/>
              </a:solidFill>
              <a:latin typeface="Arial"/>
              <a:ea typeface="Arial"/>
              <a:cs typeface="Arial"/>
              <a:sym typeface="Arial"/>
            </a:endParaRPr>
          </a:p>
          <a:p>
            <a:pPr indent="-304800" lvl="0" marL="457200" rtl="0" algn="l">
              <a:lnSpc>
                <a:spcPct val="115000"/>
              </a:lnSpc>
              <a:spcBef>
                <a:spcPts val="0"/>
              </a:spcBef>
              <a:spcAft>
                <a:spcPts val="0"/>
              </a:spcAft>
              <a:buClr>
                <a:srgbClr val="574C45"/>
              </a:buClr>
              <a:buSzPts val="1200"/>
              <a:buChar char="●"/>
            </a:pPr>
            <a:r>
              <a:rPr lang="en-US" sz="1200">
                <a:solidFill>
                  <a:srgbClr val="574C45"/>
                </a:solidFill>
                <a:latin typeface="Arial"/>
                <a:ea typeface="Arial"/>
                <a:cs typeface="Arial"/>
                <a:sym typeface="Arial"/>
              </a:rPr>
              <a:t>Hours of employment</a:t>
            </a:r>
            <a:endParaRPr sz="1200">
              <a:solidFill>
                <a:srgbClr val="574C45"/>
              </a:solidFill>
              <a:latin typeface="Arial"/>
              <a:ea typeface="Arial"/>
              <a:cs typeface="Arial"/>
              <a:sym typeface="Arial"/>
            </a:endParaRPr>
          </a:p>
          <a:p>
            <a:pPr indent="-304800" lvl="0" marL="457200" rtl="0" algn="l">
              <a:lnSpc>
                <a:spcPct val="115000"/>
              </a:lnSpc>
              <a:spcBef>
                <a:spcPts val="0"/>
              </a:spcBef>
              <a:spcAft>
                <a:spcPts val="0"/>
              </a:spcAft>
              <a:buClr>
                <a:srgbClr val="574C45"/>
              </a:buClr>
              <a:buSzPts val="1200"/>
              <a:buChar char="●"/>
            </a:pPr>
            <a:r>
              <a:rPr lang="en-US" sz="1200">
                <a:solidFill>
                  <a:srgbClr val="574C45"/>
                </a:solidFill>
                <a:latin typeface="Arial"/>
                <a:ea typeface="Arial"/>
                <a:cs typeface="Arial"/>
                <a:sym typeface="Arial"/>
              </a:rPr>
              <a:t>Terms and conditions of employment - health and welfare benefits</a:t>
            </a:r>
            <a:endParaRPr sz="1200">
              <a:solidFill>
                <a:srgbClr val="574C45"/>
              </a:solidFill>
              <a:latin typeface="Arial"/>
              <a:ea typeface="Arial"/>
              <a:cs typeface="Arial"/>
              <a:sym typeface="Arial"/>
            </a:endParaRPr>
          </a:p>
          <a:p>
            <a:pPr indent="-304800" lvl="0" marL="457200" rtl="0" algn="l">
              <a:lnSpc>
                <a:spcPct val="115000"/>
              </a:lnSpc>
              <a:spcBef>
                <a:spcPts val="0"/>
              </a:spcBef>
              <a:spcAft>
                <a:spcPts val="0"/>
              </a:spcAft>
              <a:buClr>
                <a:srgbClr val="574C45"/>
              </a:buClr>
              <a:buSzPts val="1200"/>
              <a:buChar char="●"/>
            </a:pPr>
            <a:r>
              <a:rPr lang="en-US" sz="1200">
                <a:solidFill>
                  <a:srgbClr val="574C45"/>
                </a:solidFill>
                <a:latin typeface="Arial"/>
                <a:ea typeface="Arial"/>
                <a:cs typeface="Arial"/>
                <a:sym typeface="Arial"/>
              </a:rPr>
              <a:t>Leave</a:t>
            </a:r>
            <a:endParaRPr sz="1200">
              <a:solidFill>
                <a:srgbClr val="574C45"/>
              </a:solidFill>
              <a:latin typeface="Arial"/>
              <a:ea typeface="Arial"/>
              <a:cs typeface="Arial"/>
              <a:sym typeface="Arial"/>
            </a:endParaRPr>
          </a:p>
          <a:p>
            <a:pPr indent="-304800" lvl="0" marL="457200" rtl="0" algn="l">
              <a:lnSpc>
                <a:spcPct val="115000"/>
              </a:lnSpc>
              <a:spcBef>
                <a:spcPts val="0"/>
              </a:spcBef>
              <a:spcAft>
                <a:spcPts val="0"/>
              </a:spcAft>
              <a:buClr>
                <a:srgbClr val="574C45"/>
              </a:buClr>
              <a:buSzPts val="1200"/>
              <a:buChar char="●"/>
            </a:pPr>
            <a:r>
              <a:rPr lang="en-US" sz="1200">
                <a:solidFill>
                  <a:srgbClr val="574C45"/>
                </a:solidFill>
                <a:latin typeface="Arial"/>
                <a:ea typeface="Arial"/>
                <a:cs typeface="Arial"/>
                <a:sym typeface="Arial"/>
              </a:rPr>
              <a:t>Transfer and reassignment policies</a:t>
            </a:r>
            <a:endParaRPr sz="1200">
              <a:solidFill>
                <a:srgbClr val="574C45"/>
              </a:solidFill>
              <a:latin typeface="Arial"/>
              <a:ea typeface="Arial"/>
              <a:cs typeface="Arial"/>
              <a:sym typeface="Arial"/>
            </a:endParaRPr>
          </a:p>
          <a:p>
            <a:pPr indent="-304800" lvl="0" marL="457200" rtl="0" algn="l">
              <a:lnSpc>
                <a:spcPct val="115000"/>
              </a:lnSpc>
              <a:spcBef>
                <a:spcPts val="0"/>
              </a:spcBef>
              <a:spcAft>
                <a:spcPts val="0"/>
              </a:spcAft>
              <a:buClr>
                <a:srgbClr val="574C45"/>
              </a:buClr>
              <a:buSzPts val="1200"/>
              <a:buChar char="●"/>
            </a:pPr>
            <a:r>
              <a:rPr lang="en-US" sz="1200">
                <a:solidFill>
                  <a:srgbClr val="574C45"/>
                </a:solidFill>
                <a:latin typeface="Arial"/>
                <a:ea typeface="Arial"/>
                <a:cs typeface="Arial"/>
                <a:sym typeface="Arial"/>
              </a:rPr>
              <a:t>Safety conditions</a:t>
            </a:r>
            <a:endParaRPr sz="1200">
              <a:solidFill>
                <a:srgbClr val="574C45"/>
              </a:solidFill>
              <a:latin typeface="Arial"/>
              <a:ea typeface="Arial"/>
              <a:cs typeface="Arial"/>
              <a:sym typeface="Arial"/>
            </a:endParaRPr>
          </a:p>
          <a:p>
            <a:pPr indent="-304800" lvl="0" marL="457200" rtl="0" algn="l">
              <a:lnSpc>
                <a:spcPct val="115000"/>
              </a:lnSpc>
              <a:spcBef>
                <a:spcPts val="0"/>
              </a:spcBef>
              <a:spcAft>
                <a:spcPts val="0"/>
              </a:spcAft>
              <a:buClr>
                <a:srgbClr val="574C45"/>
              </a:buClr>
              <a:buSzPts val="1200"/>
              <a:buChar char="●"/>
            </a:pPr>
            <a:r>
              <a:rPr lang="en-US" sz="1200">
                <a:solidFill>
                  <a:srgbClr val="574C45"/>
                </a:solidFill>
                <a:latin typeface="Arial"/>
                <a:ea typeface="Arial"/>
                <a:cs typeface="Arial"/>
                <a:sym typeface="Arial"/>
              </a:rPr>
              <a:t>Class size</a:t>
            </a:r>
            <a:endParaRPr sz="1200">
              <a:solidFill>
                <a:srgbClr val="574C45"/>
              </a:solidFill>
              <a:latin typeface="Arial"/>
              <a:ea typeface="Arial"/>
              <a:cs typeface="Arial"/>
              <a:sym typeface="Arial"/>
            </a:endParaRPr>
          </a:p>
          <a:p>
            <a:pPr indent="-304800" lvl="0" marL="457200" rtl="0" algn="l">
              <a:lnSpc>
                <a:spcPct val="115000"/>
              </a:lnSpc>
              <a:spcBef>
                <a:spcPts val="0"/>
              </a:spcBef>
              <a:spcAft>
                <a:spcPts val="0"/>
              </a:spcAft>
              <a:buClr>
                <a:srgbClr val="574C45"/>
              </a:buClr>
              <a:buSzPts val="1200"/>
              <a:buChar char="●"/>
            </a:pPr>
            <a:r>
              <a:rPr lang="en-US" sz="1200">
                <a:solidFill>
                  <a:srgbClr val="574C45"/>
                </a:solidFill>
                <a:latin typeface="Arial"/>
                <a:ea typeface="Arial"/>
                <a:cs typeface="Arial"/>
                <a:sym typeface="Arial"/>
              </a:rPr>
              <a:t>Procedures for evaluation of employees</a:t>
            </a:r>
            <a:endParaRPr sz="1200">
              <a:solidFill>
                <a:srgbClr val="574C45"/>
              </a:solidFill>
              <a:latin typeface="Arial"/>
              <a:ea typeface="Arial"/>
              <a:cs typeface="Arial"/>
              <a:sym typeface="Arial"/>
            </a:endParaRPr>
          </a:p>
          <a:p>
            <a:pPr indent="-304800" lvl="0" marL="457200" rtl="0" algn="l">
              <a:lnSpc>
                <a:spcPct val="115000"/>
              </a:lnSpc>
              <a:spcBef>
                <a:spcPts val="0"/>
              </a:spcBef>
              <a:spcAft>
                <a:spcPts val="0"/>
              </a:spcAft>
              <a:buClr>
                <a:srgbClr val="574C45"/>
              </a:buClr>
              <a:buSzPts val="1200"/>
              <a:buChar char="●"/>
            </a:pPr>
            <a:r>
              <a:rPr lang="en-US" sz="1200">
                <a:solidFill>
                  <a:srgbClr val="574C45"/>
                </a:solidFill>
                <a:latin typeface="Arial"/>
                <a:ea typeface="Arial"/>
                <a:cs typeface="Arial"/>
                <a:sym typeface="Arial"/>
              </a:rPr>
              <a:t>Organization security</a:t>
            </a:r>
            <a:endParaRPr sz="1200">
              <a:solidFill>
                <a:srgbClr val="574C45"/>
              </a:solidFill>
              <a:latin typeface="Arial"/>
              <a:ea typeface="Arial"/>
              <a:cs typeface="Arial"/>
              <a:sym typeface="Arial"/>
            </a:endParaRPr>
          </a:p>
          <a:p>
            <a:pPr indent="-304800" lvl="0" marL="457200" rtl="0" algn="l">
              <a:lnSpc>
                <a:spcPct val="115000"/>
              </a:lnSpc>
              <a:spcBef>
                <a:spcPts val="0"/>
              </a:spcBef>
              <a:spcAft>
                <a:spcPts val="0"/>
              </a:spcAft>
              <a:buClr>
                <a:srgbClr val="574C45"/>
              </a:buClr>
              <a:buSzPts val="1200"/>
              <a:buChar char="●"/>
            </a:pPr>
            <a:r>
              <a:rPr lang="en-US" sz="1200">
                <a:solidFill>
                  <a:srgbClr val="574C45"/>
                </a:solidFill>
                <a:latin typeface="Arial"/>
                <a:ea typeface="Arial"/>
                <a:cs typeface="Arial"/>
                <a:sym typeface="Arial"/>
              </a:rPr>
              <a:t>Procedures for processing grievances</a:t>
            </a:r>
            <a:endParaRPr sz="1200">
              <a:solidFill>
                <a:srgbClr val="574C45"/>
              </a:solidFill>
              <a:latin typeface="Arial"/>
              <a:ea typeface="Arial"/>
              <a:cs typeface="Arial"/>
              <a:sym typeface="Arial"/>
            </a:endParaRPr>
          </a:p>
          <a:p>
            <a:pPr indent="-304800" lvl="0" marL="457200" rtl="0" algn="l">
              <a:lnSpc>
                <a:spcPct val="115000"/>
              </a:lnSpc>
              <a:spcBef>
                <a:spcPts val="0"/>
              </a:spcBef>
              <a:spcAft>
                <a:spcPts val="0"/>
              </a:spcAft>
              <a:buClr>
                <a:srgbClr val="574C45"/>
              </a:buClr>
              <a:buSzPts val="1200"/>
              <a:buChar char="●"/>
            </a:pPr>
            <a:r>
              <a:rPr lang="en-US" sz="1200">
                <a:solidFill>
                  <a:srgbClr val="574C45"/>
                </a:solidFill>
                <a:latin typeface="Arial"/>
                <a:ea typeface="Arial"/>
                <a:cs typeface="Arial"/>
                <a:sym typeface="Arial"/>
              </a:rPr>
              <a:t>Layoff procedures</a:t>
            </a:r>
            <a:endParaRPr sz="1200">
              <a:solidFill>
                <a:srgbClr val="574C45"/>
              </a:solidFill>
              <a:latin typeface="Arial"/>
              <a:ea typeface="Arial"/>
              <a:cs typeface="Arial"/>
              <a:sym typeface="Arial"/>
            </a:endParaRPr>
          </a:p>
          <a:p>
            <a:pPr indent="-304800" lvl="0" marL="457200" rtl="0" algn="l">
              <a:lnSpc>
                <a:spcPct val="115000"/>
              </a:lnSpc>
              <a:spcBef>
                <a:spcPts val="0"/>
              </a:spcBef>
              <a:spcAft>
                <a:spcPts val="0"/>
              </a:spcAft>
              <a:buClr>
                <a:srgbClr val="574C45"/>
              </a:buClr>
              <a:buSzPts val="1200"/>
              <a:buChar char="●"/>
            </a:pPr>
            <a:r>
              <a:rPr lang="en-US" sz="1200">
                <a:solidFill>
                  <a:srgbClr val="574C45"/>
                </a:solidFill>
                <a:latin typeface="Arial"/>
                <a:ea typeface="Arial"/>
                <a:cs typeface="Arial"/>
                <a:sym typeface="Arial"/>
              </a:rPr>
              <a:t>Alternative compensation or benefits for employees adversely affected by pension limitations</a:t>
            </a:r>
            <a:endParaRPr sz="1200">
              <a:solidFill>
                <a:srgbClr val="574C45"/>
              </a:solidFill>
              <a:latin typeface="Arial"/>
              <a:ea typeface="Arial"/>
              <a:cs typeface="Arial"/>
              <a:sym typeface="Arial"/>
            </a:endParaRPr>
          </a:p>
          <a:p>
            <a:pPr indent="-304800" lvl="0" marL="457200" rtl="0" algn="l">
              <a:lnSpc>
                <a:spcPct val="115000"/>
              </a:lnSpc>
              <a:spcBef>
                <a:spcPts val="0"/>
              </a:spcBef>
              <a:spcAft>
                <a:spcPts val="0"/>
              </a:spcAft>
              <a:buClr>
                <a:srgbClr val="574C45"/>
              </a:buClr>
              <a:buSzPts val="1200"/>
              <a:buChar char="●"/>
            </a:pPr>
            <a:r>
              <a:rPr lang="en-US" sz="1200">
                <a:solidFill>
                  <a:srgbClr val="574C45"/>
                </a:solidFill>
                <a:latin typeface="Arial"/>
                <a:ea typeface="Arial"/>
                <a:cs typeface="Arial"/>
                <a:sym typeface="Arial"/>
              </a:rPr>
              <a:t>Additional compensation or salary schedule based on criteria other than years of training and experience</a:t>
            </a:r>
            <a:endParaRPr sz="1200">
              <a:solidFill>
                <a:srgbClr val="574C45"/>
              </a:solidFill>
              <a:latin typeface="Arial"/>
              <a:ea typeface="Arial"/>
              <a:cs typeface="Arial"/>
              <a:sym typeface="Arial"/>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3" name="Shape 263"/>
        <p:cNvGrpSpPr/>
        <p:nvPr/>
      </p:nvGrpSpPr>
      <p:grpSpPr>
        <a:xfrm>
          <a:off x="0" y="0"/>
          <a:ext cx="0" cy="0"/>
          <a:chOff x="0" y="0"/>
          <a:chExt cx="0" cy="0"/>
        </a:xfrm>
      </p:grpSpPr>
      <p:sp>
        <p:nvSpPr>
          <p:cNvPr id="264" name="Google Shape;264;p21"/>
          <p:cNvSpPr txBox="1"/>
          <p:nvPr>
            <p:ph type="title"/>
          </p:nvPr>
        </p:nvSpPr>
        <p:spPr>
          <a:xfrm>
            <a:off x="1451575" y="779275"/>
            <a:ext cx="9603300" cy="90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Academic Senate</a:t>
            </a:r>
            <a:endParaRPr/>
          </a:p>
        </p:txBody>
      </p:sp>
      <p:sp>
        <p:nvSpPr>
          <p:cNvPr id="265" name="Google Shape;265;p21"/>
          <p:cNvSpPr txBox="1"/>
          <p:nvPr>
            <p:ph idx="1" type="body"/>
          </p:nvPr>
        </p:nvSpPr>
        <p:spPr>
          <a:xfrm>
            <a:off x="1451575" y="1684250"/>
            <a:ext cx="9603300" cy="41604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a:t>The Role of the Academic Senate is defined by the California Legislature (AB 1725) as “Academic and Professional Matters” or the “10+1.”  </a:t>
            </a:r>
            <a:endParaRPr/>
          </a:p>
          <a:p>
            <a:pPr indent="-317500" lvl="0" marL="457200" rtl="0" algn="l">
              <a:lnSpc>
                <a:spcPct val="115000"/>
              </a:lnSpc>
              <a:spcBef>
                <a:spcPts val="0"/>
              </a:spcBef>
              <a:spcAft>
                <a:spcPts val="0"/>
              </a:spcAft>
              <a:buClr>
                <a:srgbClr val="282828"/>
              </a:buClr>
              <a:buSzPts val="1400"/>
              <a:buAutoNum type="arabicPeriod"/>
            </a:pPr>
            <a:r>
              <a:rPr lang="en-US" sz="1400">
                <a:solidFill>
                  <a:srgbClr val="282828"/>
                </a:solidFill>
                <a:latin typeface="Arial"/>
                <a:ea typeface="Arial"/>
                <a:cs typeface="Arial"/>
                <a:sym typeface="Arial"/>
              </a:rPr>
              <a:t>Curriculum, including establishing prerequisites and placing courses within disciplines</a:t>
            </a:r>
            <a:endParaRPr sz="1400">
              <a:solidFill>
                <a:srgbClr val="282828"/>
              </a:solidFill>
              <a:latin typeface="Arial"/>
              <a:ea typeface="Arial"/>
              <a:cs typeface="Arial"/>
              <a:sym typeface="Arial"/>
            </a:endParaRPr>
          </a:p>
          <a:p>
            <a:pPr indent="-317500" lvl="0" marL="457200" rtl="0" algn="l">
              <a:lnSpc>
                <a:spcPct val="115000"/>
              </a:lnSpc>
              <a:spcBef>
                <a:spcPts val="0"/>
              </a:spcBef>
              <a:spcAft>
                <a:spcPts val="0"/>
              </a:spcAft>
              <a:buClr>
                <a:srgbClr val="282828"/>
              </a:buClr>
              <a:buSzPts val="1400"/>
              <a:buAutoNum type="arabicPeriod"/>
            </a:pPr>
            <a:r>
              <a:rPr lang="en-US" sz="1400">
                <a:solidFill>
                  <a:srgbClr val="282828"/>
                </a:solidFill>
                <a:latin typeface="Arial"/>
                <a:ea typeface="Arial"/>
                <a:cs typeface="Arial"/>
                <a:sym typeface="Arial"/>
              </a:rPr>
              <a:t>Degree and certificate requirements</a:t>
            </a:r>
            <a:endParaRPr sz="1400">
              <a:solidFill>
                <a:srgbClr val="282828"/>
              </a:solidFill>
              <a:latin typeface="Arial"/>
              <a:ea typeface="Arial"/>
              <a:cs typeface="Arial"/>
              <a:sym typeface="Arial"/>
            </a:endParaRPr>
          </a:p>
          <a:p>
            <a:pPr indent="-317500" lvl="0" marL="457200" rtl="0" algn="l">
              <a:lnSpc>
                <a:spcPct val="115000"/>
              </a:lnSpc>
              <a:spcBef>
                <a:spcPts val="0"/>
              </a:spcBef>
              <a:spcAft>
                <a:spcPts val="0"/>
              </a:spcAft>
              <a:buClr>
                <a:srgbClr val="282828"/>
              </a:buClr>
              <a:buSzPts val="1400"/>
              <a:buAutoNum type="arabicPeriod"/>
            </a:pPr>
            <a:r>
              <a:rPr lang="en-US" sz="1400">
                <a:solidFill>
                  <a:srgbClr val="282828"/>
                </a:solidFill>
                <a:latin typeface="Arial"/>
                <a:ea typeface="Arial"/>
                <a:cs typeface="Arial"/>
                <a:sym typeface="Arial"/>
              </a:rPr>
              <a:t>Grading policies</a:t>
            </a:r>
            <a:endParaRPr sz="1400">
              <a:solidFill>
                <a:srgbClr val="282828"/>
              </a:solidFill>
              <a:latin typeface="Arial"/>
              <a:ea typeface="Arial"/>
              <a:cs typeface="Arial"/>
              <a:sym typeface="Arial"/>
            </a:endParaRPr>
          </a:p>
          <a:p>
            <a:pPr indent="-317500" lvl="0" marL="457200" rtl="0" algn="l">
              <a:lnSpc>
                <a:spcPct val="115000"/>
              </a:lnSpc>
              <a:spcBef>
                <a:spcPts val="0"/>
              </a:spcBef>
              <a:spcAft>
                <a:spcPts val="0"/>
              </a:spcAft>
              <a:buClr>
                <a:srgbClr val="282828"/>
              </a:buClr>
              <a:buSzPts val="1400"/>
              <a:buAutoNum type="arabicPeriod"/>
            </a:pPr>
            <a:r>
              <a:rPr lang="en-US" sz="1400">
                <a:solidFill>
                  <a:srgbClr val="282828"/>
                </a:solidFill>
                <a:latin typeface="Arial"/>
                <a:ea typeface="Arial"/>
                <a:cs typeface="Arial"/>
                <a:sym typeface="Arial"/>
              </a:rPr>
              <a:t>Educational program development</a:t>
            </a:r>
            <a:endParaRPr sz="1400">
              <a:solidFill>
                <a:srgbClr val="282828"/>
              </a:solidFill>
              <a:latin typeface="Arial"/>
              <a:ea typeface="Arial"/>
              <a:cs typeface="Arial"/>
              <a:sym typeface="Arial"/>
            </a:endParaRPr>
          </a:p>
          <a:p>
            <a:pPr indent="-317500" lvl="0" marL="457200" rtl="0" algn="l">
              <a:lnSpc>
                <a:spcPct val="115000"/>
              </a:lnSpc>
              <a:spcBef>
                <a:spcPts val="0"/>
              </a:spcBef>
              <a:spcAft>
                <a:spcPts val="0"/>
              </a:spcAft>
              <a:buClr>
                <a:srgbClr val="282828"/>
              </a:buClr>
              <a:buSzPts val="1400"/>
              <a:buAutoNum type="arabicPeriod"/>
            </a:pPr>
            <a:r>
              <a:rPr lang="en-US" sz="1400">
                <a:solidFill>
                  <a:srgbClr val="282828"/>
                </a:solidFill>
                <a:latin typeface="Arial"/>
                <a:ea typeface="Arial"/>
                <a:cs typeface="Arial"/>
                <a:sym typeface="Arial"/>
              </a:rPr>
              <a:t>Standards or policies regarding student preparation and success</a:t>
            </a:r>
            <a:endParaRPr sz="1400">
              <a:solidFill>
                <a:srgbClr val="282828"/>
              </a:solidFill>
              <a:latin typeface="Arial"/>
              <a:ea typeface="Arial"/>
              <a:cs typeface="Arial"/>
              <a:sym typeface="Arial"/>
            </a:endParaRPr>
          </a:p>
          <a:p>
            <a:pPr indent="-317500" lvl="0" marL="457200" rtl="0" algn="l">
              <a:lnSpc>
                <a:spcPct val="115000"/>
              </a:lnSpc>
              <a:spcBef>
                <a:spcPts val="0"/>
              </a:spcBef>
              <a:spcAft>
                <a:spcPts val="0"/>
              </a:spcAft>
              <a:buClr>
                <a:srgbClr val="282828"/>
              </a:buClr>
              <a:buSzPts val="1400"/>
              <a:buAutoNum type="arabicPeriod"/>
            </a:pPr>
            <a:r>
              <a:rPr lang="en-US" sz="1400">
                <a:solidFill>
                  <a:srgbClr val="282828"/>
                </a:solidFill>
                <a:latin typeface="Arial"/>
                <a:ea typeface="Arial"/>
                <a:cs typeface="Arial"/>
                <a:sym typeface="Arial"/>
              </a:rPr>
              <a:t>District and college governance structures, as related to faculty roles</a:t>
            </a:r>
            <a:endParaRPr sz="1400">
              <a:solidFill>
                <a:srgbClr val="282828"/>
              </a:solidFill>
              <a:latin typeface="Arial"/>
              <a:ea typeface="Arial"/>
              <a:cs typeface="Arial"/>
              <a:sym typeface="Arial"/>
            </a:endParaRPr>
          </a:p>
          <a:p>
            <a:pPr indent="-317500" lvl="0" marL="457200" rtl="0" algn="l">
              <a:lnSpc>
                <a:spcPct val="115000"/>
              </a:lnSpc>
              <a:spcBef>
                <a:spcPts val="0"/>
              </a:spcBef>
              <a:spcAft>
                <a:spcPts val="0"/>
              </a:spcAft>
              <a:buClr>
                <a:srgbClr val="282828"/>
              </a:buClr>
              <a:buSzPts val="1400"/>
              <a:buAutoNum type="arabicPeriod"/>
            </a:pPr>
            <a:r>
              <a:rPr lang="en-US" sz="1400">
                <a:solidFill>
                  <a:srgbClr val="282828"/>
                </a:solidFill>
                <a:latin typeface="Arial"/>
                <a:ea typeface="Arial"/>
                <a:cs typeface="Arial"/>
                <a:sym typeface="Arial"/>
              </a:rPr>
              <a:t>Faculty roles and involvement in accreditation processes, including self-study and annual reports</a:t>
            </a:r>
            <a:endParaRPr sz="1400">
              <a:solidFill>
                <a:srgbClr val="282828"/>
              </a:solidFill>
              <a:latin typeface="Arial"/>
              <a:ea typeface="Arial"/>
              <a:cs typeface="Arial"/>
              <a:sym typeface="Arial"/>
            </a:endParaRPr>
          </a:p>
          <a:p>
            <a:pPr indent="-317500" lvl="0" marL="457200" rtl="0" algn="l">
              <a:lnSpc>
                <a:spcPct val="115000"/>
              </a:lnSpc>
              <a:spcBef>
                <a:spcPts val="0"/>
              </a:spcBef>
              <a:spcAft>
                <a:spcPts val="0"/>
              </a:spcAft>
              <a:buClr>
                <a:srgbClr val="282828"/>
              </a:buClr>
              <a:buSzPts val="1400"/>
              <a:buAutoNum type="arabicPeriod"/>
            </a:pPr>
            <a:r>
              <a:rPr lang="en-US" sz="1400">
                <a:solidFill>
                  <a:srgbClr val="282828"/>
                </a:solidFill>
                <a:latin typeface="Arial"/>
                <a:ea typeface="Arial"/>
                <a:cs typeface="Arial"/>
                <a:sym typeface="Arial"/>
              </a:rPr>
              <a:t>policies for faculty professional development activities</a:t>
            </a:r>
            <a:endParaRPr sz="1400">
              <a:solidFill>
                <a:srgbClr val="282828"/>
              </a:solidFill>
              <a:latin typeface="Arial"/>
              <a:ea typeface="Arial"/>
              <a:cs typeface="Arial"/>
              <a:sym typeface="Arial"/>
            </a:endParaRPr>
          </a:p>
          <a:p>
            <a:pPr indent="-317500" lvl="0" marL="457200" rtl="0" algn="l">
              <a:lnSpc>
                <a:spcPct val="115000"/>
              </a:lnSpc>
              <a:spcBef>
                <a:spcPts val="0"/>
              </a:spcBef>
              <a:spcAft>
                <a:spcPts val="0"/>
              </a:spcAft>
              <a:buClr>
                <a:srgbClr val="282828"/>
              </a:buClr>
              <a:buSzPts val="1400"/>
              <a:buAutoNum type="arabicPeriod"/>
            </a:pPr>
            <a:r>
              <a:rPr lang="en-US" sz="1400">
                <a:solidFill>
                  <a:srgbClr val="282828"/>
                </a:solidFill>
                <a:latin typeface="Arial"/>
                <a:ea typeface="Arial"/>
                <a:cs typeface="Arial"/>
                <a:sym typeface="Arial"/>
              </a:rPr>
              <a:t>Processes for program review</a:t>
            </a:r>
            <a:endParaRPr sz="1400">
              <a:solidFill>
                <a:srgbClr val="282828"/>
              </a:solidFill>
              <a:latin typeface="Arial"/>
              <a:ea typeface="Arial"/>
              <a:cs typeface="Arial"/>
              <a:sym typeface="Arial"/>
            </a:endParaRPr>
          </a:p>
          <a:p>
            <a:pPr indent="-317500" lvl="0" marL="457200" rtl="0" algn="l">
              <a:lnSpc>
                <a:spcPct val="115000"/>
              </a:lnSpc>
              <a:spcBef>
                <a:spcPts val="0"/>
              </a:spcBef>
              <a:spcAft>
                <a:spcPts val="0"/>
              </a:spcAft>
              <a:buClr>
                <a:srgbClr val="282828"/>
              </a:buClr>
              <a:buSzPts val="1400"/>
              <a:buAutoNum type="arabicPeriod"/>
            </a:pPr>
            <a:r>
              <a:rPr lang="en-US" sz="1400">
                <a:solidFill>
                  <a:srgbClr val="282828"/>
                </a:solidFill>
                <a:latin typeface="Arial"/>
                <a:ea typeface="Arial"/>
                <a:cs typeface="Arial"/>
                <a:sym typeface="Arial"/>
              </a:rPr>
              <a:t>Processes for institutional planning and budget development</a:t>
            </a:r>
            <a:endParaRPr sz="1400">
              <a:solidFill>
                <a:srgbClr val="282828"/>
              </a:solidFill>
              <a:latin typeface="Arial"/>
              <a:ea typeface="Arial"/>
              <a:cs typeface="Arial"/>
              <a:sym typeface="Arial"/>
            </a:endParaRPr>
          </a:p>
          <a:p>
            <a:pPr indent="-317500" lvl="0" marL="457200" rtl="0" algn="l">
              <a:lnSpc>
                <a:spcPct val="115000"/>
              </a:lnSpc>
              <a:spcBef>
                <a:spcPts val="0"/>
              </a:spcBef>
              <a:spcAft>
                <a:spcPts val="0"/>
              </a:spcAft>
              <a:buClr>
                <a:srgbClr val="282828"/>
              </a:buClr>
              <a:buSzPts val="1400"/>
              <a:buAutoNum type="arabicPeriod"/>
            </a:pPr>
            <a:r>
              <a:rPr lang="en-US" sz="1400">
                <a:solidFill>
                  <a:srgbClr val="282828"/>
                </a:solidFill>
                <a:latin typeface="Arial"/>
                <a:ea typeface="Arial"/>
                <a:cs typeface="Arial"/>
                <a:sym typeface="Arial"/>
              </a:rPr>
              <a:t>Other academic and professional matters as are mutually agreed upon between the governing board and the academic senate</a:t>
            </a:r>
            <a:endParaRPr sz="1400">
              <a:solidFill>
                <a:srgbClr val="282828"/>
              </a:solidFill>
              <a:latin typeface="Arial"/>
              <a:ea typeface="Arial"/>
              <a:cs typeface="Arial"/>
              <a:sym typeface="Arial"/>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Gallery">
  <a:themeElements>
    <a:clrScheme name="Gallery">
      <a:dk1>
        <a:srgbClr val="000000"/>
      </a:dk1>
      <a:lt1>
        <a:srgbClr val="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