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9" r:id="rId6"/>
    <p:sldId id="261" r:id="rId7"/>
    <p:sldId id="262" r:id="rId8"/>
    <p:sldId id="263" r:id="rId9"/>
    <p:sldId id="268" r:id="rId10"/>
    <p:sldId id="264" r:id="rId11"/>
    <p:sldId id="275" r:id="rId12"/>
    <p:sldId id="276" r:id="rId13"/>
    <p:sldId id="265" r:id="rId14"/>
    <p:sldId id="266" r:id="rId15"/>
    <p:sldId id="270" r:id="rId16"/>
    <p:sldId id="271" r:id="rId17"/>
    <p:sldId id="267" r:id="rId18"/>
    <p:sldId id="272" r:id="rId19"/>
    <p:sldId id="273" r:id="rId20"/>
    <p:sldId id="274" r:id="rId21"/>
    <p:sldId id="25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4C226-D960-4EB7-BC81-5583E119AEF4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5DF9C-8C90-486B-B684-772F90A4E1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5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23CD5-2139-4CE5-A2F1-764FDE4B346F}" type="slidenum">
              <a:rPr lang="en-US"/>
              <a:pPr/>
              <a:t>2</a:t>
            </a:fld>
            <a:endParaRPr lang="en-US"/>
          </a:p>
        </p:txBody>
      </p:sp>
      <p:sp>
        <p:nvSpPr>
          <p:cNvPr id="399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12-09-07UN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CH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4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Molecular Shape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pair geometry and molecular shape of methane.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of electron pair geometry and molecular shape.  In this example, methane has 4 electron pairs and a tetrahedral molecular shape.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E9431-9361-4532-965A-5820D4B81101}" type="slidenum">
              <a:rPr lang="en-US"/>
              <a:pPr/>
              <a:t>13</a:t>
            </a:fld>
            <a:endParaRPr lang="en-US"/>
          </a:p>
        </p:txBody>
      </p:sp>
      <p:sp>
        <p:nvSpPr>
          <p:cNvPr id="2355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12-08-09UN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SO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3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Structural Formula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structural formula for the resonance structures of sulfur trioxide.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for drawing Electron Dot Formulas and Structural Formulas.  The three structures are equivalent and are known as resonance structures.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1C9BA2-37A0-458E-B949-8E39021BE63F}" type="slidenum">
              <a:rPr lang="en-US"/>
              <a:pPr/>
              <a:t>14</a:t>
            </a:fld>
            <a:endParaRPr lang="en-US"/>
          </a:p>
        </p:txBody>
      </p:sp>
      <p:sp>
        <p:nvSpPr>
          <p:cNvPr id="35841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12-09-04UN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O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3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Electron Dot Formula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dot formula for ozone.  The coordinate covalent bond is clearly noted.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for drawing electron dot formulas and structural formulas.  The coordinate covalent bond is formed by the O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2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molecule donating a pair of electrons to form a bond to an O atom.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CE660D-E347-48AC-B420-76D2981CD30E}" type="slidenum">
              <a:rPr lang="en-US"/>
              <a:pPr/>
              <a:t>15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61C8B-EA6E-4DB2-BD94-B02EC7957787}" type="slidenum">
              <a:rPr lang="en-US"/>
              <a:pPr/>
              <a:t>16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4F4658-A52E-4EAF-8D0F-7B9A7ED5A00A}" type="slidenum">
              <a:rPr lang="en-US"/>
              <a:pPr/>
              <a:t>17</a:t>
            </a:fld>
            <a:endParaRPr lang="en-US"/>
          </a:p>
        </p:txBody>
      </p:sp>
      <p:sp>
        <p:nvSpPr>
          <p:cNvPr id="716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14-01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Polar Water Molecule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two dipoles produce a net dipole for the entire water molecule.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high degree of polarity in water makes it an excellent solvent for the solvation of ionic compounds and other polar molecules.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50FE94-3293-4889-A946-F71131C0EB80}" type="slidenum">
              <a:rPr lang="en-US"/>
              <a:pPr/>
              <a:t>18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5998DB-13DF-4169-B488-81B8156BC777}" type="slidenum">
              <a:rPr lang="en-US"/>
              <a:pPr/>
              <a:t>19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5FD197-99E6-4B63-B8A2-650EF6D6319D}" type="slidenum">
              <a:rPr lang="en-US"/>
              <a:pPr/>
              <a:t>20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B1ECF7-4CA4-4734-A2FE-99D86CD59D24}" type="slidenum">
              <a:rPr lang="en-US"/>
              <a:pPr/>
              <a:t>3</a:t>
            </a:fld>
            <a:endParaRPr lang="en-US"/>
          </a:p>
        </p:txBody>
      </p:sp>
      <p:sp>
        <p:nvSpPr>
          <p:cNvPr id="4198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12-09-08UN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NH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3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Molecular Shape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pair geometry and molecular shape of ammonia.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of electron pair geometry and molecular shape.  In this example, ammonia has 4 electron pairs--3 bonding and 1 nonbonding--and therefore a trigonal planar molecular shape.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85318-A397-4C49-A670-12456D91045D}" type="slidenum">
              <a:rPr lang="en-US"/>
              <a:pPr/>
              <a:t>4</a:t>
            </a:fld>
            <a:endParaRPr lang="en-US"/>
          </a:p>
        </p:txBody>
      </p:sp>
      <p:sp>
        <p:nvSpPr>
          <p:cNvPr id="4403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12-09-09UN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H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2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O Molecular Shape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pair geometry and molecular shape of water.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of electron pair geometry and molecular shape.  In this example, water has 4 electron pairs--2 bonding and 2 nonbonding--and therefore a bent molecular shape.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132A0-4E74-4529-A247-01667E24B116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EB1C2-CF1E-4100-81DF-C43248D27418}" type="slidenum">
              <a:rPr lang="en-US"/>
              <a:pPr/>
              <a:t>6</a:t>
            </a:fld>
            <a:endParaRPr lang="en-US"/>
          </a:p>
        </p:txBody>
      </p:sp>
      <p:sp>
        <p:nvSpPr>
          <p:cNvPr id="46081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12-09-09UNa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Carbon Dioxide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electron pair geometry in carbon dioxide, CO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2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, is linear. The molecular shape of CO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2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is linear; the bond angle is 180¡.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4 electron pairs are all bonding and form bonds to only two atoms.  Thus the angle between the bonds is 180¡.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E3203E-9AD5-4080-8747-100E19B5BBD0}" type="slidenum">
              <a:rPr lang="en-US"/>
              <a:pPr/>
              <a:t>7</a:t>
            </a:fld>
            <a:endParaRPr lang="en-US"/>
          </a:p>
        </p:txBody>
      </p:sp>
      <p:sp>
        <p:nvSpPr>
          <p:cNvPr id="4812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12-09-10UN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CCl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4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Molecular Shape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pair geometry and molecular shape of carbon tetrachloride.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of electron pair geometry and molecular shape.  In this example, carbon tetrachloride has 4 electron pairs and a tetrahedral molecular shape.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975A2-C8D7-468E-B4A9-0BFACE08622C}" type="slidenum">
              <a:rPr lang="en-US"/>
              <a:pPr/>
              <a:t>8</a:t>
            </a:fld>
            <a:endParaRPr lang="en-US"/>
          </a:p>
        </p:txBody>
      </p:sp>
      <p:sp>
        <p:nvSpPr>
          <p:cNvPr id="5017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12-09-11UN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CCl</a:t>
            </a:r>
            <a:r>
              <a:rPr lang="en-US" baseline="-25000">
                <a:solidFill>
                  <a:srgbClr val="000000"/>
                </a:solidFill>
                <a:latin typeface="Geneva" pitchFamily="4" charset="0"/>
              </a:rPr>
              <a:t>4</a:t>
            </a:r>
            <a:r>
              <a:rPr lang="en-US">
                <a:solidFill>
                  <a:srgbClr val="000000"/>
                </a:solidFill>
                <a:latin typeface="Geneva" pitchFamily="4" charset="0"/>
              </a:rPr>
              <a:t> Polarity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is the electron pair geometry and molecular shape of carbon tetrachloride.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This diagram is part of an in-text example of electron pair geometry and polarity.  In this example, carbon tetrachloride is non-polar, although each bond is polar covalent.  The carbon tetrachloride molecule contains polar bonds but is nonpolar as a molecule because the opposing directions of the attractive forces "cancel out".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1D1F6F-8C6E-4980-BE1F-BE6E8959E8A7}" type="slidenum">
              <a:rPr lang="en-US"/>
              <a:pPr/>
              <a:t>9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6AAD07-3CF6-44D5-847D-B9551CE93113}" type="slidenum">
              <a:rPr lang="en-US"/>
              <a:pPr/>
              <a:t>10</a:t>
            </a:fld>
            <a:endParaRPr lang="en-US"/>
          </a:p>
        </p:txBody>
      </p:sp>
      <p:sp>
        <p:nvSpPr>
          <p:cNvPr id="604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12-T01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Table 12.1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Summary of VSEPR Theory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major molecular shapes from VSEPR are summarized.  The number of bonding pairs and lone pairs determine the molecular shape.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2BE4F-FE51-44C2-BF8F-CEA2375A8DF7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1E61A-4527-413D-BA07-E3F1ADA1E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</p:spPr>
        <p:txBody>
          <a:bodyPr/>
          <a:lstStyle/>
          <a:p>
            <a:r>
              <a:rPr lang="en-US" dirty="0" smtClean="0"/>
              <a:t>Chemistry 120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7543800" cy="14478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Chapter 13: Structure and Shape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857250"/>
            <a:ext cx="9029700" cy="5143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VSEPR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molecular geometry for hydrogen sulfide?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tetrahedral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trigonal</a:t>
            </a:r>
            <a:r>
              <a:rPr lang="en-US" dirty="0" smtClean="0"/>
              <a:t> planar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trigonal</a:t>
            </a:r>
            <a:r>
              <a:rPr lang="en-US" dirty="0" smtClean="0"/>
              <a:t> pyramidal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linear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VSEPR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bond angle for the </a:t>
            </a:r>
            <a:r>
              <a:rPr lang="en-US" dirty="0" err="1" smtClean="0"/>
              <a:t>thiocyanate</a:t>
            </a:r>
            <a:r>
              <a:rPr lang="en-US" dirty="0" smtClean="0"/>
              <a:t> ion, SCN</a:t>
            </a:r>
            <a:r>
              <a:rPr lang="en-US" baseline="30000" dirty="0" smtClean="0"/>
              <a:t>-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109.5°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107°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180°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104.5°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120°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1154430"/>
            <a:ext cx="9029700" cy="454914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1165860"/>
            <a:ext cx="9029700" cy="452628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1" descr="13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1868488"/>
            <a:ext cx="8964613" cy="311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9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7843838" y="6584950"/>
            <a:ext cx="130016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Fig. 13-9, p. 386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1" descr="13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971550"/>
            <a:ext cx="8964613" cy="491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93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759700" y="6584950"/>
            <a:ext cx="138430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Fig. 13-10, p. 387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668655"/>
            <a:ext cx="9029700" cy="55206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1" descr="13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2070100"/>
            <a:ext cx="8964613" cy="271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8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759700" y="6584950"/>
            <a:ext cx="138430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Fig. 13-11, p. 387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2" name="Picture1" descr="13p397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88" y="654050"/>
            <a:ext cx="8964612" cy="554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861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8548688" y="6584950"/>
            <a:ext cx="59531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p. 397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548640"/>
            <a:ext cx="9029700" cy="57607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1" descr="13p397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407988"/>
            <a:ext cx="8964613" cy="60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65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8548688" y="6584950"/>
            <a:ext cx="59531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p. 397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588645"/>
            <a:ext cx="9029700" cy="56807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525780"/>
            <a:ext cx="9029700" cy="580644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1" descr="13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1071563"/>
            <a:ext cx="8964613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843838" y="6584950"/>
            <a:ext cx="130016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Fig. 13-5, p. 378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1331595"/>
            <a:ext cx="9029700" cy="41948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680085"/>
            <a:ext cx="9029700" cy="5497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" y="674370"/>
            <a:ext cx="9029700" cy="550926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1" descr="13T2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663" y="76200"/>
            <a:ext cx="7940675" cy="650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718425" y="6584950"/>
            <a:ext cx="1425575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Table 13-2, p. 377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704</Words>
  <Application>Microsoft Office PowerPoint</Application>
  <PresentationFormat>On-screen Show (4:3)</PresentationFormat>
  <Paragraphs>140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Chemistry 120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– VSEPR Theory</vt:lpstr>
      <vt:lpstr>Example – VSEPR Theory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GCCCD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120</dc:title>
  <dc:creator>Diana.Vance</dc:creator>
  <cp:lastModifiedBy>Martin Larter</cp:lastModifiedBy>
  <cp:revision>4</cp:revision>
  <dcterms:created xsi:type="dcterms:W3CDTF">2009-09-30T23:46:33Z</dcterms:created>
  <dcterms:modified xsi:type="dcterms:W3CDTF">2012-01-22T23:31:43Z</dcterms:modified>
</cp:coreProperties>
</file>